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2"/>
  </p:notesMasterIdLst>
  <p:handoutMasterIdLst>
    <p:handoutMasterId r:id="rId123"/>
  </p:handoutMasterIdLst>
  <p:sldIdLst>
    <p:sldId id="256" r:id="rId2"/>
    <p:sldId id="258" r:id="rId3"/>
    <p:sldId id="586" r:id="rId4"/>
    <p:sldId id="261" r:id="rId5"/>
    <p:sldId id="262" r:id="rId6"/>
    <p:sldId id="263" r:id="rId7"/>
    <p:sldId id="264" r:id="rId8"/>
    <p:sldId id="265" r:id="rId9"/>
    <p:sldId id="266" r:id="rId10"/>
    <p:sldId id="267" r:id="rId11"/>
    <p:sldId id="268" r:id="rId12"/>
    <p:sldId id="269" r:id="rId13"/>
    <p:sldId id="271" r:id="rId14"/>
    <p:sldId id="272" r:id="rId15"/>
    <p:sldId id="274" r:id="rId16"/>
    <p:sldId id="474" r:id="rId17"/>
    <p:sldId id="275" r:id="rId18"/>
    <p:sldId id="276" r:id="rId19"/>
    <p:sldId id="277" r:id="rId20"/>
    <p:sldId id="472" r:id="rId21"/>
    <p:sldId id="475" r:id="rId22"/>
    <p:sldId id="476" r:id="rId23"/>
    <p:sldId id="477" r:id="rId24"/>
    <p:sldId id="278" r:id="rId25"/>
    <p:sldId id="473" r:id="rId26"/>
    <p:sldId id="280" r:id="rId27"/>
    <p:sldId id="281" r:id="rId28"/>
    <p:sldId id="282" r:id="rId29"/>
    <p:sldId id="283" r:id="rId30"/>
    <p:sldId id="286" r:id="rId31"/>
    <p:sldId id="285" r:id="rId32"/>
    <p:sldId id="290" r:id="rId33"/>
    <p:sldId id="291" r:id="rId34"/>
    <p:sldId id="292" r:id="rId35"/>
    <p:sldId id="293" r:id="rId36"/>
    <p:sldId id="329" r:id="rId37"/>
    <p:sldId id="330" r:id="rId38"/>
    <p:sldId id="415" r:id="rId39"/>
    <p:sldId id="332" r:id="rId40"/>
    <p:sldId id="335" r:id="rId41"/>
    <p:sldId id="336" r:id="rId42"/>
    <p:sldId id="337" r:id="rId43"/>
    <p:sldId id="412" r:id="rId44"/>
    <p:sldId id="413" r:id="rId45"/>
    <p:sldId id="338" r:id="rId46"/>
    <p:sldId id="344" r:id="rId47"/>
    <p:sldId id="345" r:id="rId48"/>
    <p:sldId id="346" r:id="rId49"/>
    <p:sldId id="347" r:id="rId50"/>
    <p:sldId id="348" r:id="rId51"/>
    <p:sldId id="349" r:id="rId52"/>
    <p:sldId id="419" r:id="rId53"/>
    <p:sldId id="350" r:id="rId54"/>
    <p:sldId id="351" r:id="rId55"/>
    <p:sldId id="352" r:id="rId56"/>
    <p:sldId id="478" r:id="rId57"/>
    <p:sldId id="479" r:id="rId58"/>
    <p:sldId id="480" r:id="rId59"/>
    <p:sldId id="481" r:id="rId60"/>
    <p:sldId id="482" r:id="rId61"/>
    <p:sldId id="483" r:id="rId62"/>
    <p:sldId id="353" r:id="rId63"/>
    <p:sldId id="354" r:id="rId64"/>
    <p:sldId id="414" r:id="rId65"/>
    <p:sldId id="355" r:id="rId66"/>
    <p:sldId id="356" r:id="rId67"/>
    <p:sldId id="357" r:id="rId68"/>
    <p:sldId id="358" r:id="rId69"/>
    <p:sldId id="359" r:id="rId70"/>
    <p:sldId id="360" r:id="rId71"/>
    <p:sldId id="361" r:id="rId72"/>
    <p:sldId id="362" r:id="rId73"/>
    <p:sldId id="364" r:id="rId74"/>
    <p:sldId id="365" r:id="rId75"/>
    <p:sldId id="366" r:id="rId76"/>
    <p:sldId id="367" r:id="rId77"/>
    <p:sldId id="368" r:id="rId78"/>
    <p:sldId id="369" r:id="rId79"/>
    <p:sldId id="370" r:id="rId80"/>
    <p:sldId id="371" r:id="rId81"/>
    <p:sldId id="372" r:id="rId82"/>
    <p:sldId id="375" r:id="rId83"/>
    <p:sldId id="376" r:id="rId84"/>
    <p:sldId id="378" r:id="rId85"/>
    <p:sldId id="379" r:id="rId86"/>
    <p:sldId id="424" r:id="rId87"/>
    <p:sldId id="380" r:id="rId88"/>
    <p:sldId id="393" r:id="rId89"/>
    <p:sldId id="416" r:id="rId90"/>
    <p:sldId id="395" r:id="rId91"/>
    <p:sldId id="422" r:id="rId92"/>
    <p:sldId id="423" r:id="rId93"/>
    <p:sldId id="406" r:id="rId94"/>
    <p:sldId id="417" r:id="rId95"/>
    <p:sldId id="407" r:id="rId96"/>
    <p:sldId id="418" r:id="rId97"/>
    <p:sldId id="408" r:id="rId98"/>
    <p:sldId id="425" r:id="rId99"/>
    <p:sldId id="409" r:id="rId100"/>
    <p:sldId id="420" r:id="rId101"/>
    <p:sldId id="410" r:id="rId102"/>
    <p:sldId id="411" r:id="rId103"/>
    <p:sldId id="421" r:id="rId104"/>
    <p:sldId id="305" r:id="rId105"/>
    <p:sldId id="306" r:id="rId106"/>
    <p:sldId id="307" r:id="rId107"/>
    <p:sldId id="308" r:id="rId108"/>
    <p:sldId id="309" r:id="rId109"/>
    <p:sldId id="310" r:id="rId110"/>
    <p:sldId id="312" r:id="rId111"/>
    <p:sldId id="314" r:id="rId112"/>
    <p:sldId id="298" r:id="rId113"/>
    <p:sldId id="296" r:id="rId114"/>
    <p:sldId id="317" r:id="rId115"/>
    <p:sldId id="318" r:id="rId116"/>
    <p:sldId id="319" r:id="rId117"/>
    <p:sldId id="320" r:id="rId118"/>
    <p:sldId id="321" r:id="rId119"/>
    <p:sldId id="322" r:id="rId120"/>
    <p:sldId id="470" r:id="rId121"/>
  </p:sldIdLst>
  <p:sldSz cx="9144000" cy="6858000" type="screen4x3"/>
  <p:notesSz cx="6799263" cy="9929813"/>
  <p:defaultTextStyle>
    <a:defPPr>
      <a:defRPr lang="en-US"/>
    </a:defPPr>
    <a:lvl1pPr algn="l" rtl="0" fontAlgn="base">
      <a:spcBef>
        <a:spcPct val="0"/>
      </a:spcBef>
      <a:spcAft>
        <a:spcPct val="0"/>
      </a:spcAft>
      <a:defRPr sz="3200" b="1" kern="1200">
        <a:solidFill>
          <a:srgbClr val="3333CC"/>
        </a:solidFill>
        <a:latin typeface="Arial" charset="0"/>
        <a:ea typeface="+mn-ea"/>
        <a:cs typeface="Arial" charset="0"/>
      </a:defRPr>
    </a:lvl1pPr>
    <a:lvl2pPr marL="457200" algn="l" rtl="0" fontAlgn="base">
      <a:spcBef>
        <a:spcPct val="0"/>
      </a:spcBef>
      <a:spcAft>
        <a:spcPct val="0"/>
      </a:spcAft>
      <a:defRPr sz="3200" b="1" kern="1200">
        <a:solidFill>
          <a:srgbClr val="3333CC"/>
        </a:solidFill>
        <a:latin typeface="Arial" charset="0"/>
        <a:ea typeface="+mn-ea"/>
        <a:cs typeface="Arial" charset="0"/>
      </a:defRPr>
    </a:lvl2pPr>
    <a:lvl3pPr marL="914400" algn="l" rtl="0" fontAlgn="base">
      <a:spcBef>
        <a:spcPct val="0"/>
      </a:spcBef>
      <a:spcAft>
        <a:spcPct val="0"/>
      </a:spcAft>
      <a:defRPr sz="3200" b="1" kern="1200">
        <a:solidFill>
          <a:srgbClr val="3333CC"/>
        </a:solidFill>
        <a:latin typeface="Arial" charset="0"/>
        <a:ea typeface="+mn-ea"/>
        <a:cs typeface="Arial" charset="0"/>
      </a:defRPr>
    </a:lvl3pPr>
    <a:lvl4pPr marL="1371600" algn="l" rtl="0" fontAlgn="base">
      <a:spcBef>
        <a:spcPct val="0"/>
      </a:spcBef>
      <a:spcAft>
        <a:spcPct val="0"/>
      </a:spcAft>
      <a:defRPr sz="3200" b="1" kern="1200">
        <a:solidFill>
          <a:srgbClr val="3333CC"/>
        </a:solidFill>
        <a:latin typeface="Arial" charset="0"/>
        <a:ea typeface="+mn-ea"/>
        <a:cs typeface="Arial" charset="0"/>
      </a:defRPr>
    </a:lvl4pPr>
    <a:lvl5pPr marL="1828800" algn="l" rtl="0" fontAlgn="base">
      <a:spcBef>
        <a:spcPct val="0"/>
      </a:spcBef>
      <a:spcAft>
        <a:spcPct val="0"/>
      </a:spcAft>
      <a:defRPr sz="3200" b="1" kern="1200">
        <a:solidFill>
          <a:srgbClr val="3333CC"/>
        </a:solidFill>
        <a:latin typeface="Arial" charset="0"/>
        <a:ea typeface="+mn-ea"/>
        <a:cs typeface="Arial" charset="0"/>
      </a:defRPr>
    </a:lvl5pPr>
    <a:lvl6pPr marL="2286000" algn="l" defTabSz="914400" rtl="0" eaLnBrk="1" latinLnBrk="0" hangingPunct="1">
      <a:defRPr sz="3200" b="1" kern="1200">
        <a:solidFill>
          <a:srgbClr val="3333CC"/>
        </a:solidFill>
        <a:latin typeface="Arial" charset="0"/>
        <a:ea typeface="+mn-ea"/>
        <a:cs typeface="Arial" charset="0"/>
      </a:defRPr>
    </a:lvl6pPr>
    <a:lvl7pPr marL="2743200" algn="l" defTabSz="914400" rtl="0" eaLnBrk="1" latinLnBrk="0" hangingPunct="1">
      <a:defRPr sz="3200" b="1" kern="1200">
        <a:solidFill>
          <a:srgbClr val="3333CC"/>
        </a:solidFill>
        <a:latin typeface="Arial" charset="0"/>
        <a:ea typeface="+mn-ea"/>
        <a:cs typeface="Arial" charset="0"/>
      </a:defRPr>
    </a:lvl7pPr>
    <a:lvl8pPr marL="3200400" algn="l" defTabSz="914400" rtl="0" eaLnBrk="1" latinLnBrk="0" hangingPunct="1">
      <a:defRPr sz="3200" b="1" kern="1200">
        <a:solidFill>
          <a:srgbClr val="3333CC"/>
        </a:solidFill>
        <a:latin typeface="Arial" charset="0"/>
        <a:ea typeface="+mn-ea"/>
        <a:cs typeface="Arial" charset="0"/>
      </a:defRPr>
    </a:lvl8pPr>
    <a:lvl9pPr marL="3657600" algn="l" defTabSz="914400" rtl="0" eaLnBrk="1" latinLnBrk="0" hangingPunct="1">
      <a:defRPr sz="3200" b="1" kern="1200">
        <a:solidFill>
          <a:srgbClr val="3333CC"/>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485"/>
    <a:srgbClr val="A11129"/>
    <a:srgbClr val="0078A2"/>
    <a:srgbClr val="99CCFF"/>
    <a:srgbClr val="FF00FF"/>
    <a:srgbClr val="99FF99"/>
    <a:srgbClr val="FF7C80"/>
    <a:srgbClr val="FFCCFF"/>
    <a:srgbClr val="FF99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4683" autoAdjust="0"/>
  </p:normalViewPr>
  <p:slideViewPr>
    <p:cSldViewPr>
      <p:cViewPr>
        <p:scale>
          <a:sx n="90" d="100"/>
          <a:sy n="90" d="100"/>
        </p:scale>
        <p:origin x="-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20FB3E-24A7-4740-B0C8-AA777C3E4B4C}"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0DA41F6D-8FE2-4B53-8AC6-FA88847BE9E2}">
      <dgm:prSet phldrT="[Text]"/>
      <dgm:spPr>
        <a:xfrm rot="16200000">
          <a:off x="-1404478" y="1404478"/>
          <a:ext cx="4622799" cy="1813842"/>
        </a:xfrm>
        <a:solidFill>
          <a:srgbClr val="DAEDEF">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smtClean="0">
              <a:solidFill>
                <a:srgbClr val="000000"/>
              </a:solidFill>
              <a:latin typeface="Arial"/>
              <a:ea typeface="+mn-ea"/>
              <a:cs typeface="+mn-cs"/>
            </a:rPr>
            <a:t>MAJLIS RASMI</a:t>
          </a:r>
          <a:endParaRPr lang="en-US" dirty="0">
            <a:solidFill>
              <a:srgbClr val="000000"/>
            </a:solidFill>
            <a:latin typeface="Arial"/>
            <a:ea typeface="+mn-ea"/>
            <a:cs typeface="+mn-cs"/>
          </a:endParaRPr>
        </a:p>
      </dgm:t>
    </dgm:pt>
    <dgm:pt modelId="{E2C07BE5-FD19-4CE6-80CA-0FF3E6544E82}" type="parTrans" cxnId="{C1753116-EEA8-4501-B34E-8475C1AE3AB0}">
      <dgm:prSet/>
      <dgm:spPr/>
      <dgm:t>
        <a:bodyPr/>
        <a:lstStyle/>
        <a:p>
          <a:endParaRPr lang="en-US"/>
        </a:p>
      </dgm:t>
    </dgm:pt>
    <dgm:pt modelId="{30233C8C-A884-4DB9-8AA9-A7C52372CBED}" type="sibTrans" cxnId="{C1753116-EEA8-4501-B34E-8475C1AE3AB0}">
      <dgm:prSet/>
      <dgm:spPr/>
      <dgm:t>
        <a:bodyPr/>
        <a:lstStyle/>
        <a:p>
          <a:endParaRPr lang="en-US"/>
        </a:p>
      </dgm:t>
    </dgm:pt>
    <dgm:pt modelId="{5B44C3B0-C3FD-403B-ADCD-552A7D51697E}">
      <dgm:prSet phldrT="[Text]"/>
      <dgm:spPr>
        <a:xfrm rot="16200000">
          <a:off x="-1404478" y="1404478"/>
          <a:ext cx="4622799" cy="1813842"/>
        </a:xfrm>
        <a:solidFill>
          <a:srgbClr val="DAEDEF">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err="1" smtClean="0">
              <a:solidFill>
                <a:srgbClr val="000000"/>
              </a:solidFill>
              <a:latin typeface="Arial"/>
              <a:ea typeface="+mn-ea"/>
              <a:cs typeface="+mn-cs"/>
            </a:rPr>
            <a:t>Majlis</a:t>
          </a:r>
          <a:r>
            <a:rPr lang="en-US" dirty="0" smtClean="0">
              <a:solidFill>
                <a:srgbClr val="000000"/>
              </a:solidFill>
              <a:latin typeface="Arial"/>
              <a:ea typeface="+mn-ea"/>
              <a:cs typeface="+mn-cs"/>
            </a:rPr>
            <a:t> yang </a:t>
          </a:r>
          <a:r>
            <a:rPr lang="en-US" dirty="0" err="1" smtClean="0">
              <a:solidFill>
                <a:srgbClr val="000000"/>
              </a:solidFill>
              <a:latin typeface="Arial"/>
              <a:ea typeface="+mn-ea"/>
              <a:cs typeface="+mn-cs"/>
            </a:rPr>
            <a:t>dijalankan</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oleh</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sesuatu</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Jabatan</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dan</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dibiayai</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oleh</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peruntukan</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duit</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kerajaan</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kementerian</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universiti</a:t>
          </a:r>
          <a:r>
            <a:rPr lang="en-US" dirty="0" smtClean="0">
              <a:solidFill>
                <a:srgbClr val="000000"/>
              </a:solidFill>
              <a:latin typeface="Arial"/>
              <a:ea typeface="+mn-ea"/>
              <a:cs typeface="+mn-cs"/>
            </a:rPr>
            <a:t>)</a:t>
          </a:r>
          <a:endParaRPr lang="en-US" dirty="0">
            <a:solidFill>
              <a:srgbClr val="000000"/>
            </a:solidFill>
            <a:latin typeface="Arial"/>
            <a:ea typeface="+mn-ea"/>
            <a:cs typeface="+mn-cs"/>
          </a:endParaRPr>
        </a:p>
      </dgm:t>
    </dgm:pt>
    <dgm:pt modelId="{42BC72AC-7832-4399-854F-03F5C0D2D7F8}" type="parTrans" cxnId="{8103CAF3-F876-4831-AA1E-1B14E61DF2EF}">
      <dgm:prSet/>
      <dgm:spPr/>
      <dgm:t>
        <a:bodyPr/>
        <a:lstStyle/>
        <a:p>
          <a:endParaRPr lang="en-US"/>
        </a:p>
      </dgm:t>
    </dgm:pt>
    <dgm:pt modelId="{C679C16D-0A99-415B-ADD1-40FB5A495832}" type="sibTrans" cxnId="{8103CAF3-F876-4831-AA1E-1B14E61DF2EF}">
      <dgm:prSet/>
      <dgm:spPr/>
      <dgm:t>
        <a:bodyPr/>
        <a:lstStyle/>
        <a:p>
          <a:endParaRPr lang="en-US"/>
        </a:p>
      </dgm:t>
    </dgm:pt>
    <dgm:pt modelId="{EDD38470-E5A1-44E1-B69B-02170E2BE65B}">
      <dgm:prSet phldrT="[Text]"/>
      <dgm:spPr>
        <a:xfrm rot="16200000">
          <a:off x="-1404478" y="1404478"/>
          <a:ext cx="4622799" cy="1813842"/>
        </a:xfrm>
        <a:solidFill>
          <a:srgbClr val="DAEDEF">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err="1" smtClean="0">
              <a:solidFill>
                <a:srgbClr val="000000"/>
              </a:solidFill>
              <a:latin typeface="Arial"/>
              <a:ea typeface="+mn-ea"/>
              <a:cs typeface="+mn-cs"/>
            </a:rPr>
            <a:t>Majlis</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dijalankan</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dengan</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mengikut</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peraturan</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protokol</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dan</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tatacara</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khusus</a:t>
          </a:r>
          <a:r>
            <a:rPr lang="en-US" dirty="0" smtClean="0">
              <a:solidFill>
                <a:srgbClr val="000000"/>
              </a:solidFill>
              <a:latin typeface="Arial"/>
              <a:ea typeface="+mn-ea"/>
              <a:cs typeface="+mn-cs"/>
            </a:rPr>
            <a:t>.</a:t>
          </a:r>
          <a:endParaRPr lang="en-US" dirty="0">
            <a:solidFill>
              <a:srgbClr val="000000"/>
            </a:solidFill>
            <a:latin typeface="Arial"/>
            <a:ea typeface="+mn-ea"/>
            <a:cs typeface="+mn-cs"/>
          </a:endParaRPr>
        </a:p>
      </dgm:t>
    </dgm:pt>
    <dgm:pt modelId="{2B166A11-029F-4683-8C24-CB7F7E736037}" type="parTrans" cxnId="{1898AD7F-EB37-42E1-BEB3-58C0C9135F3C}">
      <dgm:prSet/>
      <dgm:spPr/>
      <dgm:t>
        <a:bodyPr/>
        <a:lstStyle/>
        <a:p>
          <a:endParaRPr lang="en-US"/>
        </a:p>
      </dgm:t>
    </dgm:pt>
    <dgm:pt modelId="{22CB661E-876D-45AD-954D-7334EEF439EF}" type="sibTrans" cxnId="{1898AD7F-EB37-42E1-BEB3-58C0C9135F3C}">
      <dgm:prSet/>
      <dgm:spPr/>
      <dgm:t>
        <a:bodyPr/>
        <a:lstStyle/>
        <a:p>
          <a:endParaRPr lang="en-US"/>
        </a:p>
      </dgm:t>
    </dgm:pt>
    <dgm:pt modelId="{23126EAB-0682-4380-90C5-EEE1D84B746C}">
      <dgm:prSet phldrT="[Text]"/>
      <dgm:spPr>
        <a:xfrm rot="16200000">
          <a:off x="546100" y="1404478"/>
          <a:ext cx="4622799" cy="1813842"/>
        </a:xfrm>
        <a:solidFill>
          <a:srgbClr val="DAEDEF">
            <a:hueOff val="1628512"/>
            <a:satOff val="5598"/>
            <a:lumOff val="-26863"/>
            <a:alphaOff val="0"/>
          </a:srgbClr>
        </a:solidFill>
        <a:ln w="25400" cap="flat" cmpd="sng" algn="ctr">
          <a:solidFill>
            <a:srgbClr val="FFFFFF">
              <a:hueOff val="0"/>
              <a:satOff val="0"/>
              <a:lumOff val="0"/>
              <a:alphaOff val="0"/>
            </a:srgbClr>
          </a:solidFill>
          <a:prstDash val="solid"/>
        </a:ln>
        <a:effectLst/>
      </dgm:spPr>
      <dgm:t>
        <a:bodyPr/>
        <a:lstStyle/>
        <a:p>
          <a:r>
            <a:rPr lang="en-US" dirty="0" smtClean="0">
              <a:solidFill>
                <a:srgbClr val="000000"/>
              </a:solidFill>
              <a:latin typeface="Arial"/>
              <a:ea typeface="+mn-ea"/>
              <a:cs typeface="+mn-cs"/>
            </a:rPr>
            <a:t>MAJLIS RASMI (BERISTIADAT)</a:t>
          </a:r>
          <a:endParaRPr lang="en-US" dirty="0">
            <a:solidFill>
              <a:srgbClr val="000000"/>
            </a:solidFill>
            <a:latin typeface="Arial"/>
            <a:ea typeface="+mn-ea"/>
            <a:cs typeface="+mn-cs"/>
          </a:endParaRPr>
        </a:p>
      </dgm:t>
    </dgm:pt>
    <dgm:pt modelId="{24F6A51F-1EFD-4300-B196-30A246F91D65}" type="parTrans" cxnId="{7D0A8CAB-CA76-4C94-BDDB-69AF3A706A4B}">
      <dgm:prSet/>
      <dgm:spPr/>
      <dgm:t>
        <a:bodyPr/>
        <a:lstStyle/>
        <a:p>
          <a:endParaRPr lang="en-US"/>
        </a:p>
      </dgm:t>
    </dgm:pt>
    <dgm:pt modelId="{37849CFD-55E8-4DEF-AE8C-690EA3B708CD}" type="sibTrans" cxnId="{7D0A8CAB-CA76-4C94-BDDB-69AF3A706A4B}">
      <dgm:prSet/>
      <dgm:spPr/>
      <dgm:t>
        <a:bodyPr/>
        <a:lstStyle/>
        <a:p>
          <a:endParaRPr lang="en-US"/>
        </a:p>
      </dgm:t>
    </dgm:pt>
    <dgm:pt modelId="{19CBF84F-9374-4A84-A172-68D040D90CDE}">
      <dgm:prSet phldrT="[Text]"/>
      <dgm:spPr>
        <a:xfrm rot="16200000">
          <a:off x="546100" y="1404478"/>
          <a:ext cx="4622799" cy="1813842"/>
        </a:xfrm>
        <a:solidFill>
          <a:srgbClr val="DAEDEF">
            <a:hueOff val="1628512"/>
            <a:satOff val="5598"/>
            <a:lumOff val="-26863"/>
            <a:alphaOff val="0"/>
          </a:srgbClr>
        </a:solidFill>
        <a:ln w="25400" cap="flat" cmpd="sng" algn="ctr">
          <a:solidFill>
            <a:srgbClr val="FFFFFF">
              <a:hueOff val="0"/>
              <a:satOff val="0"/>
              <a:lumOff val="0"/>
              <a:alphaOff val="0"/>
            </a:srgbClr>
          </a:solidFill>
          <a:prstDash val="solid"/>
        </a:ln>
        <a:effectLst/>
      </dgm:spPr>
      <dgm:t>
        <a:bodyPr/>
        <a:lstStyle/>
        <a:p>
          <a:r>
            <a:rPr lang="en-US" dirty="0" err="1" smtClean="0">
              <a:solidFill>
                <a:srgbClr val="000000"/>
              </a:solidFill>
              <a:latin typeface="Arial"/>
              <a:ea typeface="+mn-ea"/>
              <a:cs typeface="+mn-cs"/>
            </a:rPr>
            <a:t>Majlis</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sebahagian</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besar</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acaranya</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merupakan</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penghormatan</a:t>
          </a:r>
          <a:r>
            <a:rPr lang="en-US" dirty="0" smtClean="0">
              <a:solidFill>
                <a:srgbClr val="000000"/>
              </a:solidFill>
              <a:latin typeface="Arial"/>
              <a:ea typeface="+mn-ea"/>
              <a:cs typeface="+mn-cs"/>
            </a:rPr>
            <a:t> yang </a:t>
          </a:r>
          <a:r>
            <a:rPr lang="en-US" dirty="0" err="1" smtClean="0">
              <a:solidFill>
                <a:srgbClr val="000000"/>
              </a:solidFill>
              <a:latin typeface="Arial"/>
              <a:ea typeface="+mn-ea"/>
              <a:cs typeface="+mn-cs"/>
            </a:rPr>
            <a:t>diberikan</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kepada</a:t>
          </a:r>
          <a:r>
            <a:rPr lang="en-US" dirty="0" smtClean="0">
              <a:solidFill>
                <a:srgbClr val="000000"/>
              </a:solidFill>
              <a:latin typeface="Arial"/>
              <a:ea typeface="+mn-ea"/>
              <a:cs typeface="+mn-cs"/>
            </a:rPr>
            <a:t> status </a:t>
          </a:r>
          <a:r>
            <a:rPr lang="en-US" dirty="0" err="1" smtClean="0">
              <a:solidFill>
                <a:srgbClr val="000000"/>
              </a:solidFill>
              <a:latin typeface="Arial"/>
              <a:ea typeface="+mn-ea"/>
              <a:cs typeface="+mn-cs"/>
            </a:rPr>
            <a:t>majlis</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berkenaan</a:t>
          </a:r>
          <a:r>
            <a:rPr lang="en-US" dirty="0" smtClean="0">
              <a:solidFill>
                <a:srgbClr val="000000"/>
              </a:solidFill>
              <a:latin typeface="Arial"/>
              <a:ea typeface="+mn-ea"/>
              <a:cs typeface="+mn-cs"/>
            </a:rPr>
            <a:t>. </a:t>
          </a:r>
          <a:endParaRPr lang="en-US" dirty="0">
            <a:solidFill>
              <a:srgbClr val="000000"/>
            </a:solidFill>
            <a:latin typeface="Arial"/>
            <a:ea typeface="+mn-ea"/>
            <a:cs typeface="+mn-cs"/>
          </a:endParaRPr>
        </a:p>
      </dgm:t>
    </dgm:pt>
    <dgm:pt modelId="{107A69B9-14ED-48DE-AF15-0E95F2E323CD}" type="parTrans" cxnId="{C61A749F-F263-4AEF-92E7-777A73B1711F}">
      <dgm:prSet/>
      <dgm:spPr/>
      <dgm:t>
        <a:bodyPr/>
        <a:lstStyle/>
        <a:p>
          <a:endParaRPr lang="en-US"/>
        </a:p>
      </dgm:t>
    </dgm:pt>
    <dgm:pt modelId="{FA76A68A-D431-49E9-A3F0-C277DC5B52AC}" type="sibTrans" cxnId="{C61A749F-F263-4AEF-92E7-777A73B1711F}">
      <dgm:prSet/>
      <dgm:spPr/>
      <dgm:t>
        <a:bodyPr/>
        <a:lstStyle/>
        <a:p>
          <a:endParaRPr lang="en-US"/>
        </a:p>
      </dgm:t>
    </dgm:pt>
    <dgm:pt modelId="{A67731C6-E664-4A2B-AEAA-22B652A55CF8}">
      <dgm:prSet phldrT="[Text]"/>
      <dgm:spPr>
        <a:xfrm rot="16200000">
          <a:off x="546100" y="1404478"/>
          <a:ext cx="4622799" cy="1813842"/>
        </a:xfrm>
        <a:solidFill>
          <a:srgbClr val="DAEDEF">
            <a:hueOff val="1628512"/>
            <a:satOff val="5598"/>
            <a:lumOff val="-26863"/>
            <a:alphaOff val="0"/>
          </a:srgbClr>
        </a:solidFill>
        <a:ln w="25400" cap="flat" cmpd="sng" algn="ctr">
          <a:solidFill>
            <a:srgbClr val="FFFFFF">
              <a:hueOff val="0"/>
              <a:satOff val="0"/>
              <a:lumOff val="0"/>
              <a:alphaOff val="0"/>
            </a:srgbClr>
          </a:solidFill>
          <a:prstDash val="solid"/>
        </a:ln>
        <a:effectLst/>
      </dgm:spPr>
      <dgm:t>
        <a:bodyPr/>
        <a:lstStyle/>
        <a:p>
          <a:r>
            <a:rPr lang="en-US" dirty="0" err="1" smtClean="0">
              <a:solidFill>
                <a:srgbClr val="000000"/>
              </a:solidFill>
              <a:latin typeface="Arial"/>
              <a:ea typeface="+mn-ea"/>
              <a:cs typeface="+mn-cs"/>
            </a:rPr>
            <a:t>Contoh</a:t>
          </a:r>
          <a:r>
            <a:rPr lang="en-US" dirty="0" smtClean="0">
              <a:solidFill>
                <a:srgbClr val="000000"/>
              </a:solidFill>
              <a:latin typeface="Arial"/>
              <a:ea typeface="+mn-ea"/>
              <a:cs typeface="+mn-cs"/>
            </a:rPr>
            <a:t> : </a:t>
          </a:r>
          <a:r>
            <a:rPr lang="en-US" dirty="0" err="1" smtClean="0">
              <a:solidFill>
                <a:srgbClr val="000000"/>
              </a:solidFill>
              <a:latin typeface="Arial"/>
              <a:ea typeface="+mn-ea"/>
              <a:cs typeface="+mn-cs"/>
            </a:rPr>
            <a:t>kawalan</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kehormatan</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lagu</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negeri</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pakaian</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jubah</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perarakan</a:t>
          </a:r>
          <a:r>
            <a:rPr lang="en-US" dirty="0" smtClean="0">
              <a:solidFill>
                <a:srgbClr val="000000"/>
              </a:solidFill>
              <a:latin typeface="Arial"/>
              <a:ea typeface="+mn-ea"/>
              <a:cs typeface="+mn-cs"/>
            </a:rPr>
            <a:t> </a:t>
          </a:r>
          <a:r>
            <a:rPr lang="en-US" dirty="0" err="1" smtClean="0">
              <a:solidFill>
                <a:srgbClr val="000000"/>
              </a:solidFill>
              <a:latin typeface="Arial"/>
              <a:ea typeface="+mn-ea"/>
              <a:cs typeface="+mn-cs"/>
            </a:rPr>
            <a:t>dan</a:t>
          </a:r>
          <a:r>
            <a:rPr lang="en-US" dirty="0" smtClean="0">
              <a:solidFill>
                <a:srgbClr val="000000"/>
              </a:solidFill>
              <a:latin typeface="Arial"/>
              <a:ea typeface="+mn-ea"/>
              <a:cs typeface="+mn-cs"/>
            </a:rPr>
            <a:t> lain-lain.</a:t>
          </a:r>
          <a:endParaRPr lang="en-US" dirty="0">
            <a:solidFill>
              <a:srgbClr val="000000"/>
            </a:solidFill>
            <a:latin typeface="Arial"/>
            <a:ea typeface="+mn-ea"/>
            <a:cs typeface="+mn-cs"/>
          </a:endParaRPr>
        </a:p>
      </dgm:t>
    </dgm:pt>
    <dgm:pt modelId="{9DCCD0F4-C3B0-4B64-B9C8-87941D26C3EE}" type="parTrans" cxnId="{A519E462-3FA9-40DE-946E-1C809F059F42}">
      <dgm:prSet/>
      <dgm:spPr/>
      <dgm:t>
        <a:bodyPr/>
        <a:lstStyle/>
        <a:p>
          <a:endParaRPr lang="en-US"/>
        </a:p>
      </dgm:t>
    </dgm:pt>
    <dgm:pt modelId="{343D0292-A90D-4E60-8F3E-7E366474C41D}" type="sibTrans" cxnId="{A519E462-3FA9-40DE-946E-1C809F059F42}">
      <dgm:prSet/>
      <dgm:spPr/>
      <dgm:t>
        <a:bodyPr/>
        <a:lstStyle/>
        <a:p>
          <a:endParaRPr lang="en-US"/>
        </a:p>
      </dgm:t>
    </dgm:pt>
    <dgm:pt modelId="{7C78743A-BC5A-43FE-A491-F4BA29BA81F6}">
      <dgm:prSet phldrT="[Text]"/>
      <dgm:spPr>
        <a:xfrm rot="16200000">
          <a:off x="2481724" y="1404478"/>
          <a:ext cx="4622799" cy="1813842"/>
        </a:xfrm>
        <a:solidFill>
          <a:srgbClr val="DAEDEF">
            <a:hueOff val="3257024"/>
            <a:satOff val="11196"/>
            <a:lumOff val="-53726"/>
            <a:alphaOff val="0"/>
          </a:srgbClr>
        </a:solidFill>
        <a:ln w="2540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Arial"/>
              <a:ea typeface="+mn-ea"/>
              <a:cs typeface="+mn-cs"/>
            </a:rPr>
            <a:t>MAJLIS RASMI (TIDAK BERISTIADAT)</a:t>
          </a:r>
          <a:endParaRPr lang="en-US" dirty="0">
            <a:solidFill>
              <a:srgbClr val="FFFFFF"/>
            </a:solidFill>
            <a:latin typeface="Arial"/>
            <a:ea typeface="+mn-ea"/>
            <a:cs typeface="+mn-cs"/>
          </a:endParaRPr>
        </a:p>
      </dgm:t>
    </dgm:pt>
    <dgm:pt modelId="{A73A914B-53A1-4525-AD84-EC68DA47D150}" type="parTrans" cxnId="{8243F9E5-B909-4DFE-93A5-F8662975465A}">
      <dgm:prSet/>
      <dgm:spPr/>
      <dgm:t>
        <a:bodyPr/>
        <a:lstStyle/>
        <a:p>
          <a:endParaRPr lang="en-US"/>
        </a:p>
      </dgm:t>
    </dgm:pt>
    <dgm:pt modelId="{B9810427-0474-4661-9C2D-70AE022EB971}" type="sibTrans" cxnId="{8243F9E5-B909-4DFE-93A5-F8662975465A}">
      <dgm:prSet/>
      <dgm:spPr/>
      <dgm:t>
        <a:bodyPr/>
        <a:lstStyle/>
        <a:p>
          <a:endParaRPr lang="en-US"/>
        </a:p>
      </dgm:t>
    </dgm:pt>
    <dgm:pt modelId="{715A2906-8B2E-4A86-9391-7FA6A957BFF8}">
      <dgm:prSet phldrT="[Text]"/>
      <dgm:spPr>
        <a:xfrm rot="16200000">
          <a:off x="2481724" y="1404478"/>
          <a:ext cx="4622799" cy="1813842"/>
        </a:xfrm>
        <a:solidFill>
          <a:srgbClr val="DAEDEF">
            <a:hueOff val="3257024"/>
            <a:satOff val="11196"/>
            <a:lumOff val="-53726"/>
            <a:alphaOff val="0"/>
          </a:srgbClr>
        </a:solidFill>
        <a:ln w="25400" cap="flat" cmpd="sng" algn="ctr">
          <a:solidFill>
            <a:srgbClr val="FFFFFF">
              <a:hueOff val="0"/>
              <a:satOff val="0"/>
              <a:lumOff val="0"/>
              <a:alphaOff val="0"/>
            </a:srgbClr>
          </a:solidFill>
          <a:prstDash val="solid"/>
        </a:ln>
        <a:effectLst/>
      </dgm:spPr>
      <dgm:t>
        <a:bodyPr/>
        <a:lstStyle/>
        <a:p>
          <a:r>
            <a:rPr lang="en-US" dirty="0" err="1" smtClean="0">
              <a:solidFill>
                <a:srgbClr val="FFFFFF"/>
              </a:solidFill>
              <a:latin typeface="Arial"/>
              <a:ea typeface="+mn-ea"/>
              <a:cs typeface="+mn-cs"/>
            </a:rPr>
            <a:t>Majlis</a:t>
          </a:r>
          <a:r>
            <a:rPr lang="en-US" dirty="0" smtClean="0">
              <a:solidFill>
                <a:srgbClr val="FFFFFF"/>
              </a:solidFill>
              <a:latin typeface="Arial"/>
              <a:ea typeface="+mn-ea"/>
              <a:cs typeface="+mn-cs"/>
            </a:rPr>
            <a:t> </a:t>
          </a:r>
          <a:r>
            <a:rPr lang="en-US" dirty="0" err="1" smtClean="0">
              <a:solidFill>
                <a:srgbClr val="FFFFFF"/>
              </a:solidFill>
              <a:latin typeface="Arial"/>
              <a:ea typeface="+mn-ea"/>
              <a:cs typeface="+mn-cs"/>
            </a:rPr>
            <a:t>tidak</a:t>
          </a:r>
          <a:r>
            <a:rPr lang="en-US" dirty="0" smtClean="0">
              <a:solidFill>
                <a:srgbClr val="FFFFFF"/>
              </a:solidFill>
              <a:latin typeface="Arial"/>
              <a:ea typeface="+mn-ea"/>
              <a:cs typeface="+mn-cs"/>
            </a:rPr>
            <a:t> </a:t>
          </a:r>
          <a:r>
            <a:rPr lang="en-US" dirty="0" err="1" smtClean="0">
              <a:solidFill>
                <a:srgbClr val="FFFFFF"/>
              </a:solidFill>
              <a:latin typeface="Arial"/>
              <a:ea typeface="+mn-ea"/>
              <a:cs typeface="+mn-cs"/>
            </a:rPr>
            <a:t>melibatkan</a:t>
          </a:r>
          <a:r>
            <a:rPr lang="en-US" dirty="0" smtClean="0">
              <a:solidFill>
                <a:srgbClr val="FFFFFF"/>
              </a:solidFill>
              <a:latin typeface="Arial"/>
              <a:ea typeface="+mn-ea"/>
              <a:cs typeface="+mn-cs"/>
            </a:rPr>
            <a:t> </a:t>
          </a:r>
          <a:r>
            <a:rPr lang="en-US" dirty="0" err="1" smtClean="0">
              <a:solidFill>
                <a:srgbClr val="FFFFFF"/>
              </a:solidFill>
              <a:latin typeface="Arial"/>
              <a:ea typeface="+mn-ea"/>
              <a:cs typeface="+mn-cs"/>
            </a:rPr>
            <a:t>ciri-ciri</a:t>
          </a:r>
          <a:r>
            <a:rPr lang="en-US" dirty="0" smtClean="0">
              <a:solidFill>
                <a:srgbClr val="FFFFFF"/>
              </a:solidFill>
              <a:latin typeface="Arial"/>
              <a:ea typeface="+mn-ea"/>
              <a:cs typeface="+mn-cs"/>
            </a:rPr>
            <a:t> </a:t>
          </a:r>
          <a:r>
            <a:rPr lang="en-US" dirty="0" err="1" smtClean="0">
              <a:solidFill>
                <a:srgbClr val="FFFFFF"/>
              </a:solidFill>
              <a:latin typeface="Arial"/>
              <a:ea typeface="+mn-ea"/>
              <a:cs typeface="+mn-cs"/>
            </a:rPr>
            <a:t>istiadat</a:t>
          </a:r>
          <a:r>
            <a:rPr lang="en-US" dirty="0" smtClean="0">
              <a:solidFill>
                <a:srgbClr val="FFFFFF"/>
              </a:solidFill>
              <a:latin typeface="Arial"/>
              <a:ea typeface="+mn-ea"/>
              <a:cs typeface="+mn-cs"/>
            </a:rPr>
            <a:t> yang </a:t>
          </a:r>
          <a:r>
            <a:rPr lang="en-US" dirty="0" err="1" smtClean="0">
              <a:solidFill>
                <a:srgbClr val="FFFFFF"/>
              </a:solidFill>
              <a:latin typeface="Arial"/>
              <a:ea typeface="+mn-ea"/>
              <a:cs typeface="+mn-cs"/>
            </a:rPr>
            <a:t>dikaitkan</a:t>
          </a:r>
          <a:r>
            <a:rPr lang="en-US" dirty="0" smtClean="0">
              <a:solidFill>
                <a:srgbClr val="FFFFFF"/>
              </a:solidFill>
              <a:latin typeface="Arial"/>
              <a:ea typeface="+mn-ea"/>
              <a:cs typeface="+mn-cs"/>
            </a:rPr>
            <a:t> </a:t>
          </a:r>
          <a:r>
            <a:rPr lang="en-US" dirty="0" err="1" smtClean="0">
              <a:solidFill>
                <a:srgbClr val="FFFFFF"/>
              </a:solidFill>
              <a:latin typeface="Arial"/>
              <a:ea typeface="+mn-ea"/>
              <a:cs typeface="+mn-cs"/>
            </a:rPr>
            <a:t>dengan</a:t>
          </a:r>
          <a:r>
            <a:rPr lang="en-US" dirty="0" smtClean="0">
              <a:solidFill>
                <a:srgbClr val="FFFFFF"/>
              </a:solidFill>
              <a:latin typeface="Arial"/>
              <a:ea typeface="+mn-ea"/>
              <a:cs typeface="+mn-cs"/>
            </a:rPr>
            <a:t> </a:t>
          </a:r>
          <a:r>
            <a:rPr lang="en-US" dirty="0" err="1" smtClean="0">
              <a:solidFill>
                <a:srgbClr val="FFFFFF"/>
              </a:solidFill>
              <a:latin typeface="Arial"/>
              <a:ea typeface="+mn-ea"/>
              <a:cs typeface="+mn-cs"/>
            </a:rPr>
            <a:t>Tetamu</a:t>
          </a:r>
          <a:r>
            <a:rPr lang="en-US" dirty="0" smtClean="0">
              <a:solidFill>
                <a:srgbClr val="FFFFFF"/>
              </a:solidFill>
              <a:latin typeface="Arial"/>
              <a:ea typeface="+mn-ea"/>
              <a:cs typeface="+mn-cs"/>
            </a:rPr>
            <a:t> </a:t>
          </a:r>
          <a:r>
            <a:rPr lang="en-US" dirty="0" err="1" smtClean="0">
              <a:solidFill>
                <a:srgbClr val="FFFFFF"/>
              </a:solidFill>
              <a:latin typeface="Arial"/>
              <a:ea typeface="+mn-ea"/>
              <a:cs typeface="+mn-cs"/>
            </a:rPr>
            <a:t>Kehormat</a:t>
          </a:r>
          <a:r>
            <a:rPr lang="en-US" dirty="0" smtClean="0">
              <a:solidFill>
                <a:srgbClr val="FFFFFF"/>
              </a:solidFill>
              <a:latin typeface="Arial"/>
              <a:ea typeface="+mn-ea"/>
              <a:cs typeface="+mn-cs"/>
            </a:rPr>
            <a:t>.</a:t>
          </a:r>
          <a:endParaRPr lang="en-US" dirty="0">
            <a:solidFill>
              <a:srgbClr val="FFFFFF"/>
            </a:solidFill>
            <a:latin typeface="Arial"/>
            <a:ea typeface="+mn-ea"/>
            <a:cs typeface="+mn-cs"/>
          </a:endParaRPr>
        </a:p>
      </dgm:t>
    </dgm:pt>
    <dgm:pt modelId="{856642C5-70D0-4895-804E-9AB3EFB1ED14}" type="parTrans" cxnId="{E2B81A50-1059-4490-8DAE-ACB58F371880}">
      <dgm:prSet/>
      <dgm:spPr/>
      <dgm:t>
        <a:bodyPr/>
        <a:lstStyle/>
        <a:p>
          <a:endParaRPr lang="en-US"/>
        </a:p>
      </dgm:t>
    </dgm:pt>
    <dgm:pt modelId="{E03644F7-D1E1-4939-8FCB-D0005A1E25C7}" type="sibTrans" cxnId="{E2B81A50-1059-4490-8DAE-ACB58F371880}">
      <dgm:prSet/>
      <dgm:spPr/>
      <dgm:t>
        <a:bodyPr/>
        <a:lstStyle/>
        <a:p>
          <a:endParaRPr lang="en-US"/>
        </a:p>
      </dgm:t>
    </dgm:pt>
    <dgm:pt modelId="{E4A3DB9C-863F-47C9-8896-53DAEFF54DBE}">
      <dgm:prSet phldrT="[Text]"/>
      <dgm:spPr>
        <a:xfrm rot="16200000">
          <a:off x="2481724" y="1404478"/>
          <a:ext cx="4622799" cy="1813842"/>
        </a:xfrm>
        <a:solidFill>
          <a:srgbClr val="DAEDEF">
            <a:hueOff val="3257024"/>
            <a:satOff val="11196"/>
            <a:lumOff val="-53726"/>
            <a:alphaOff val="0"/>
          </a:srgbClr>
        </a:solidFill>
        <a:ln w="25400" cap="flat" cmpd="sng" algn="ctr">
          <a:solidFill>
            <a:srgbClr val="FFFFFF">
              <a:hueOff val="0"/>
              <a:satOff val="0"/>
              <a:lumOff val="0"/>
              <a:alphaOff val="0"/>
            </a:srgbClr>
          </a:solidFill>
          <a:prstDash val="solid"/>
        </a:ln>
        <a:effectLst/>
      </dgm:spPr>
      <dgm:t>
        <a:bodyPr/>
        <a:lstStyle/>
        <a:p>
          <a:r>
            <a:rPr lang="en-US" dirty="0" err="1" smtClean="0">
              <a:solidFill>
                <a:srgbClr val="FFFFFF"/>
              </a:solidFill>
              <a:latin typeface="Arial"/>
              <a:ea typeface="+mn-ea"/>
              <a:cs typeface="+mn-cs"/>
            </a:rPr>
            <a:t>Protokol</a:t>
          </a:r>
          <a:r>
            <a:rPr lang="en-US" dirty="0" smtClean="0">
              <a:solidFill>
                <a:srgbClr val="FFFFFF"/>
              </a:solidFill>
              <a:latin typeface="Arial"/>
              <a:ea typeface="+mn-ea"/>
              <a:cs typeface="+mn-cs"/>
            </a:rPr>
            <a:t> </a:t>
          </a:r>
          <a:r>
            <a:rPr lang="en-US" dirty="0" err="1" smtClean="0">
              <a:solidFill>
                <a:srgbClr val="FFFFFF"/>
              </a:solidFill>
              <a:latin typeface="Arial"/>
              <a:ea typeface="+mn-ea"/>
              <a:cs typeface="+mn-cs"/>
            </a:rPr>
            <a:t>masih</a:t>
          </a:r>
          <a:r>
            <a:rPr lang="en-US" dirty="0" smtClean="0">
              <a:solidFill>
                <a:srgbClr val="FFFFFF"/>
              </a:solidFill>
              <a:latin typeface="Arial"/>
              <a:ea typeface="+mn-ea"/>
              <a:cs typeface="+mn-cs"/>
            </a:rPr>
            <a:t> </a:t>
          </a:r>
          <a:r>
            <a:rPr lang="en-US" dirty="0" err="1" smtClean="0">
              <a:solidFill>
                <a:srgbClr val="FFFFFF"/>
              </a:solidFill>
              <a:latin typeface="Arial"/>
              <a:ea typeface="+mn-ea"/>
              <a:cs typeface="+mn-cs"/>
            </a:rPr>
            <a:t>dipatuhi</a:t>
          </a:r>
          <a:r>
            <a:rPr lang="en-US" dirty="0" smtClean="0">
              <a:solidFill>
                <a:srgbClr val="FFFFFF"/>
              </a:solidFill>
              <a:latin typeface="Arial"/>
              <a:ea typeface="+mn-ea"/>
              <a:cs typeface="+mn-cs"/>
            </a:rPr>
            <a:t>.</a:t>
          </a:r>
          <a:endParaRPr lang="en-US" dirty="0">
            <a:solidFill>
              <a:srgbClr val="FFFFFF"/>
            </a:solidFill>
            <a:latin typeface="Arial"/>
            <a:ea typeface="+mn-ea"/>
            <a:cs typeface="+mn-cs"/>
          </a:endParaRPr>
        </a:p>
      </dgm:t>
    </dgm:pt>
    <dgm:pt modelId="{B1B229CA-1F10-4DFE-BB81-4CCA31D0BBA5}" type="parTrans" cxnId="{9E2D4FCB-17B7-4D2A-A695-6E4E7DE99547}">
      <dgm:prSet/>
      <dgm:spPr/>
      <dgm:t>
        <a:bodyPr/>
        <a:lstStyle/>
        <a:p>
          <a:endParaRPr lang="en-US"/>
        </a:p>
      </dgm:t>
    </dgm:pt>
    <dgm:pt modelId="{D5E9FB7B-5D6B-4102-94B1-F6C98B9C4CB5}" type="sibTrans" cxnId="{9E2D4FCB-17B7-4D2A-A695-6E4E7DE99547}">
      <dgm:prSet/>
      <dgm:spPr/>
      <dgm:t>
        <a:bodyPr/>
        <a:lstStyle/>
        <a:p>
          <a:endParaRPr lang="en-US"/>
        </a:p>
      </dgm:t>
    </dgm:pt>
    <dgm:pt modelId="{4E2A2DE9-C8ED-4120-A793-C4582065D251}" type="pres">
      <dgm:prSet presAssocID="{3A20FB3E-24A7-4740-B0C8-AA777C3E4B4C}" presName="Name0" presStyleCnt="0">
        <dgm:presLayoutVars>
          <dgm:dir/>
          <dgm:resizeHandles val="exact"/>
        </dgm:presLayoutVars>
      </dgm:prSet>
      <dgm:spPr/>
      <dgm:t>
        <a:bodyPr/>
        <a:lstStyle/>
        <a:p>
          <a:endParaRPr lang="en-US"/>
        </a:p>
      </dgm:t>
    </dgm:pt>
    <dgm:pt modelId="{A3DD24C2-F22B-4512-9931-A972467CF5A4}" type="pres">
      <dgm:prSet presAssocID="{0DA41F6D-8FE2-4B53-8AC6-FA88847BE9E2}" presName="node" presStyleLbl="node1" presStyleIdx="0" presStyleCnt="3" custLinFactNeighborX="21224" custLinFactNeighborY="-5078">
        <dgm:presLayoutVars>
          <dgm:bulletEnabled val="1"/>
        </dgm:presLayoutVars>
      </dgm:prSet>
      <dgm:spPr>
        <a:prstGeom prst="flowChartManualOperation">
          <a:avLst/>
        </a:prstGeom>
      </dgm:spPr>
      <dgm:t>
        <a:bodyPr/>
        <a:lstStyle/>
        <a:p>
          <a:endParaRPr lang="en-US"/>
        </a:p>
      </dgm:t>
    </dgm:pt>
    <dgm:pt modelId="{49987497-6089-40B2-A308-6EE301AC3559}" type="pres">
      <dgm:prSet presAssocID="{30233C8C-A884-4DB9-8AA9-A7C52372CBED}" presName="sibTrans" presStyleCnt="0"/>
      <dgm:spPr/>
    </dgm:pt>
    <dgm:pt modelId="{D687FEA0-1DA1-4147-B266-151F7B82FFD2}" type="pres">
      <dgm:prSet presAssocID="{23126EAB-0682-4380-90C5-EEE1D84B746C}" presName="node" presStyleLbl="node1" presStyleIdx="1" presStyleCnt="3" custLinFactNeighborX="78524" custLinFactNeighborY="-4684">
        <dgm:presLayoutVars>
          <dgm:bulletEnabled val="1"/>
        </dgm:presLayoutVars>
      </dgm:prSet>
      <dgm:spPr>
        <a:prstGeom prst="flowChartManualOperation">
          <a:avLst/>
        </a:prstGeom>
      </dgm:spPr>
      <dgm:t>
        <a:bodyPr/>
        <a:lstStyle/>
        <a:p>
          <a:endParaRPr lang="en-US"/>
        </a:p>
      </dgm:t>
    </dgm:pt>
    <dgm:pt modelId="{71F4B6EA-CF7D-4E68-9EA4-66A9A4DA3680}" type="pres">
      <dgm:prSet presAssocID="{37849CFD-55E8-4DEF-AE8C-690EA3B708CD}" presName="sibTrans" presStyleCnt="0"/>
      <dgm:spPr/>
    </dgm:pt>
    <dgm:pt modelId="{CBE35629-538B-4BDD-B4B2-A3D4A9EC3847}" type="pres">
      <dgm:prSet presAssocID="{7C78743A-BC5A-43FE-A491-F4BA29BA81F6}" presName="node" presStyleLbl="node1" presStyleIdx="2" presStyleCnt="3" custLinFactX="1756" custLinFactNeighborX="100000" custLinFactNeighborY="-1648">
        <dgm:presLayoutVars>
          <dgm:bulletEnabled val="1"/>
        </dgm:presLayoutVars>
      </dgm:prSet>
      <dgm:spPr>
        <a:prstGeom prst="flowChartManualOperation">
          <a:avLst/>
        </a:prstGeom>
      </dgm:spPr>
      <dgm:t>
        <a:bodyPr/>
        <a:lstStyle/>
        <a:p>
          <a:endParaRPr lang="en-US"/>
        </a:p>
      </dgm:t>
    </dgm:pt>
  </dgm:ptLst>
  <dgm:cxnLst>
    <dgm:cxn modelId="{1CDF6E44-BCEE-4B2A-9790-6105ABA1E4CD}" type="presOf" srcId="{EDD38470-E5A1-44E1-B69B-02170E2BE65B}" destId="{A3DD24C2-F22B-4512-9931-A972467CF5A4}" srcOrd="0" destOrd="2" presId="urn:microsoft.com/office/officeart/2005/8/layout/hList6"/>
    <dgm:cxn modelId="{4FCE60D7-99A3-4784-9AA7-2C6D068AE2F6}" type="presOf" srcId="{715A2906-8B2E-4A86-9391-7FA6A957BFF8}" destId="{CBE35629-538B-4BDD-B4B2-A3D4A9EC3847}" srcOrd="0" destOrd="1" presId="urn:microsoft.com/office/officeart/2005/8/layout/hList6"/>
    <dgm:cxn modelId="{B9A8373A-B4B3-4DE1-A00B-8324A09D1626}" type="presOf" srcId="{E4A3DB9C-863F-47C9-8896-53DAEFF54DBE}" destId="{CBE35629-538B-4BDD-B4B2-A3D4A9EC3847}" srcOrd="0" destOrd="2" presId="urn:microsoft.com/office/officeart/2005/8/layout/hList6"/>
    <dgm:cxn modelId="{7D0A8CAB-CA76-4C94-BDDB-69AF3A706A4B}" srcId="{3A20FB3E-24A7-4740-B0C8-AA777C3E4B4C}" destId="{23126EAB-0682-4380-90C5-EEE1D84B746C}" srcOrd="1" destOrd="0" parTransId="{24F6A51F-1EFD-4300-B196-30A246F91D65}" sibTransId="{37849CFD-55E8-4DEF-AE8C-690EA3B708CD}"/>
    <dgm:cxn modelId="{C1753116-EEA8-4501-B34E-8475C1AE3AB0}" srcId="{3A20FB3E-24A7-4740-B0C8-AA777C3E4B4C}" destId="{0DA41F6D-8FE2-4B53-8AC6-FA88847BE9E2}" srcOrd="0" destOrd="0" parTransId="{E2C07BE5-FD19-4CE6-80CA-0FF3E6544E82}" sibTransId="{30233C8C-A884-4DB9-8AA9-A7C52372CBED}"/>
    <dgm:cxn modelId="{B1E313D3-8365-46FF-86A8-926772706759}" type="presOf" srcId="{5B44C3B0-C3FD-403B-ADCD-552A7D51697E}" destId="{A3DD24C2-F22B-4512-9931-A972467CF5A4}" srcOrd="0" destOrd="1" presId="urn:microsoft.com/office/officeart/2005/8/layout/hList6"/>
    <dgm:cxn modelId="{A519E462-3FA9-40DE-946E-1C809F059F42}" srcId="{23126EAB-0682-4380-90C5-EEE1D84B746C}" destId="{A67731C6-E664-4A2B-AEAA-22B652A55CF8}" srcOrd="1" destOrd="0" parTransId="{9DCCD0F4-C3B0-4B64-B9C8-87941D26C3EE}" sibTransId="{343D0292-A90D-4E60-8F3E-7E366474C41D}"/>
    <dgm:cxn modelId="{8103CAF3-F876-4831-AA1E-1B14E61DF2EF}" srcId="{0DA41F6D-8FE2-4B53-8AC6-FA88847BE9E2}" destId="{5B44C3B0-C3FD-403B-ADCD-552A7D51697E}" srcOrd="0" destOrd="0" parTransId="{42BC72AC-7832-4399-854F-03F5C0D2D7F8}" sibTransId="{C679C16D-0A99-415B-ADD1-40FB5A495832}"/>
    <dgm:cxn modelId="{CC1F56C6-F702-4E73-8843-D77DFC46A8B0}" type="presOf" srcId="{23126EAB-0682-4380-90C5-EEE1D84B746C}" destId="{D687FEA0-1DA1-4147-B266-151F7B82FFD2}" srcOrd="0" destOrd="0" presId="urn:microsoft.com/office/officeart/2005/8/layout/hList6"/>
    <dgm:cxn modelId="{1898AD7F-EB37-42E1-BEB3-58C0C9135F3C}" srcId="{0DA41F6D-8FE2-4B53-8AC6-FA88847BE9E2}" destId="{EDD38470-E5A1-44E1-B69B-02170E2BE65B}" srcOrd="1" destOrd="0" parTransId="{2B166A11-029F-4683-8C24-CB7F7E736037}" sibTransId="{22CB661E-876D-45AD-954D-7334EEF439EF}"/>
    <dgm:cxn modelId="{79AF1DB9-D2F0-4D16-AB8D-BF67716845BC}" type="presOf" srcId="{19CBF84F-9374-4A84-A172-68D040D90CDE}" destId="{D687FEA0-1DA1-4147-B266-151F7B82FFD2}" srcOrd="0" destOrd="1" presId="urn:microsoft.com/office/officeart/2005/8/layout/hList6"/>
    <dgm:cxn modelId="{E2B81A50-1059-4490-8DAE-ACB58F371880}" srcId="{7C78743A-BC5A-43FE-A491-F4BA29BA81F6}" destId="{715A2906-8B2E-4A86-9391-7FA6A957BFF8}" srcOrd="0" destOrd="0" parTransId="{856642C5-70D0-4895-804E-9AB3EFB1ED14}" sibTransId="{E03644F7-D1E1-4939-8FCB-D0005A1E25C7}"/>
    <dgm:cxn modelId="{B7228CB3-AD79-4E3C-B741-15B6C8D7D5C8}" type="presOf" srcId="{3A20FB3E-24A7-4740-B0C8-AA777C3E4B4C}" destId="{4E2A2DE9-C8ED-4120-A793-C4582065D251}" srcOrd="0" destOrd="0" presId="urn:microsoft.com/office/officeart/2005/8/layout/hList6"/>
    <dgm:cxn modelId="{772F225B-28D4-4373-B537-C38FB5C8B63E}" type="presOf" srcId="{A67731C6-E664-4A2B-AEAA-22B652A55CF8}" destId="{D687FEA0-1DA1-4147-B266-151F7B82FFD2}" srcOrd="0" destOrd="2" presId="urn:microsoft.com/office/officeart/2005/8/layout/hList6"/>
    <dgm:cxn modelId="{8243F9E5-B909-4DFE-93A5-F8662975465A}" srcId="{3A20FB3E-24A7-4740-B0C8-AA777C3E4B4C}" destId="{7C78743A-BC5A-43FE-A491-F4BA29BA81F6}" srcOrd="2" destOrd="0" parTransId="{A73A914B-53A1-4525-AD84-EC68DA47D150}" sibTransId="{B9810427-0474-4661-9C2D-70AE022EB971}"/>
    <dgm:cxn modelId="{1D6B8E4F-EB05-48A1-9B26-32E15F30CA71}" type="presOf" srcId="{7C78743A-BC5A-43FE-A491-F4BA29BA81F6}" destId="{CBE35629-538B-4BDD-B4B2-A3D4A9EC3847}" srcOrd="0" destOrd="0" presId="urn:microsoft.com/office/officeart/2005/8/layout/hList6"/>
    <dgm:cxn modelId="{9E2D4FCB-17B7-4D2A-A695-6E4E7DE99547}" srcId="{7C78743A-BC5A-43FE-A491-F4BA29BA81F6}" destId="{E4A3DB9C-863F-47C9-8896-53DAEFF54DBE}" srcOrd="1" destOrd="0" parTransId="{B1B229CA-1F10-4DFE-BB81-4CCA31D0BBA5}" sibTransId="{D5E9FB7B-5D6B-4102-94B1-F6C98B9C4CB5}"/>
    <dgm:cxn modelId="{C61A749F-F263-4AEF-92E7-777A73B1711F}" srcId="{23126EAB-0682-4380-90C5-EEE1D84B746C}" destId="{19CBF84F-9374-4A84-A172-68D040D90CDE}" srcOrd="0" destOrd="0" parTransId="{107A69B9-14ED-48DE-AF15-0E95F2E323CD}" sibTransId="{FA76A68A-D431-49E9-A3F0-C277DC5B52AC}"/>
    <dgm:cxn modelId="{23EAB5DD-2816-4ADC-A341-C1485F49BD37}" type="presOf" srcId="{0DA41F6D-8FE2-4B53-8AC6-FA88847BE9E2}" destId="{A3DD24C2-F22B-4512-9931-A972467CF5A4}" srcOrd="0" destOrd="0" presId="urn:microsoft.com/office/officeart/2005/8/layout/hList6"/>
    <dgm:cxn modelId="{111E355A-3F0C-40BE-A862-51D40A9A9519}" type="presParOf" srcId="{4E2A2DE9-C8ED-4120-A793-C4582065D251}" destId="{A3DD24C2-F22B-4512-9931-A972467CF5A4}" srcOrd="0" destOrd="0" presId="urn:microsoft.com/office/officeart/2005/8/layout/hList6"/>
    <dgm:cxn modelId="{8E9DDB7D-0004-43B0-BEC4-7415B021FA1B}" type="presParOf" srcId="{4E2A2DE9-C8ED-4120-A793-C4582065D251}" destId="{49987497-6089-40B2-A308-6EE301AC3559}" srcOrd="1" destOrd="0" presId="urn:microsoft.com/office/officeart/2005/8/layout/hList6"/>
    <dgm:cxn modelId="{30B2875D-5816-453C-8179-B094E02A32C9}" type="presParOf" srcId="{4E2A2DE9-C8ED-4120-A793-C4582065D251}" destId="{D687FEA0-1DA1-4147-B266-151F7B82FFD2}" srcOrd="2" destOrd="0" presId="urn:microsoft.com/office/officeart/2005/8/layout/hList6"/>
    <dgm:cxn modelId="{41B2ABCE-9CEE-4BF6-BED9-0AB688F58D85}" type="presParOf" srcId="{4E2A2DE9-C8ED-4120-A793-C4582065D251}" destId="{71F4B6EA-CF7D-4E68-9EA4-66A9A4DA3680}" srcOrd="3" destOrd="0" presId="urn:microsoft.com/office/officeart/2005/8/layout/hList6"/>
    <dgm:cxn modelId="{CDB71BF5-E28B-4630-AEEE-7A3201AE2C81}" type="presParOf" srcId="{4E2A2DE9-C8ED-4120-A793-C4582065D251}" destId="{CBE35629-538B-4BDD-B4B2-A3D4A9EC3847}"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0587BC-A27C-4152-93D6-F1D683F21E0B}" type="doc">
      <dgm:prSet loTypeId="urn:microsoft.com/office/officeart/2005/8/layout/hList2#2" loCatId="relationship" qsTypeId="urn:microsoft.com/office/officeart/2005/8/quickstyle/simple1" qsCatId="simple" csTypeId="urn:microsoft.com/office/officeart/2005/8/colors/accent1_2" csCatId="accent1" phldr="1"/>
      <dgm:spPr/>
      <dgm:t>
        <a:bodyPr/>
        <a:lstStyle/>
        <a:p>
          <a:endParaRPr lang="en-US"/>
        </a:p>
      </dgm:t>
    </dgm:pt>
    <dgm:pt modelId="{44F87196-FACB-4C2F-A996-AE3C4F6DCBCA}">
      <dgm:prSet phldrT="[Text]"/>
      <dgm:spPr/>
      <dgm:t>
        <a:bodyPr/>
        <a:lstStyle/>
        <a:p>
          <a:r>
            <a:rPr lang="en-US" dirty="0" smtClean="0"/>
            <a:t>SEBELUM MAJLIS/ACARA</a:t>
          </a:r>
          <a:endParaRPr lang="en-US" dirty="0"/>
        </a:p>
      </dgm:t>
    </dgm:pt>
    <dgm:pt modelId="{2F423717-C4DB-412D-B07D-5A34F3ECC237}" type="parTrans" cxnId="{3448EAC7-E2A2-4E8D-843A-CBA2E3999F20}">
      <dgm:prSet/>
      <dgm:spPr/>
      <dgm:t>
        <a:bodyPr/>
        <a:lstStyle/>
        <a:p>
          <a:endParaRPr lang="en-US"/>
        </a:p>
      </dgm:t>
    </dgm:pt>
    <dgm:pt modelId="{EF3B309F-D671-4138-BD72-121E8EF648CB}" type="sibTrans" cxnId="{3448EAC7-E2A2-4E8D-843A-CBA2E3999F20}">
      <dgm:prSet/>
      <dgm:spPr/>
      <dgm:t>
        <a:bodyPr/>
        <a:lstStyle/>
        <a:p>
          <a:endParaRPr lang="en-US"/>
        </a:p>
      </dgm:t>
    </dgm:pt>
    <dgm:pt modelId="{EDE48059-26B1-4919-A1BC-FFA90AF24C04}">
      <dgm:prSet phldrT="[Text]" custT="1"/>
      <dgm:spPr>
        <a:solidFill>
          <a:schemeClr val="accent2">
            <a:lumMod val="40000"/>
            <a:lumOff val="60000"/>
          </a:schemeClr>
        </a:solidFill>
      </dgm:spPr>
      <dgm:t>
        <a:bodyPr/>
        <a:lstStyle/>
        <a:p>
          <a:r>
            <a:rPr lang="en-US" sz="1600" dirty="0" err="1" smtClean="0">
              <a:solidFill>
                <a:schemeClr val="tx1"/>
              </a:solidFill>
            </a:rPr>
            <a:t>Kertas</a:t>
          </a:r>
          <a:r>
            <a:rPr lang="en-US" sz="1600" dirty="0" smtClean="0">
              <a:solidFill>
                <a:schemeClr val="tx1"/>
              </a:solidFill>
            </a:rPr>
            <a:t> </a:t>
          </a:r>
          <a:r>
            <a:rPr lang="en-US" sz="1600" dirty="0" err="1" smtClean="0">
              <a:solidFill>
                <a:schemeClr val="tx1"/>
              </a:solidFill>
            </a:rPr>
            <a:t>cadangan</a:t>
          </a:r>
          <a:r>
            <a:rPr lang="en-US" sz="1600" dirty="0" smtClean="0">
              <a:solidFill>
                <a:schemeClr val="tx1"/>
              </a:solidFill>
            </a:rPr>
            <a:t> </a:t>
          </a:r>
          <a:r>
            <a:rPr lang="en-US" sz="1600" dirty="0" err="1" smtClean="0">
              <a:solidFill>
                <a:schemeClr val="tx1"/>
              </a:solidFill>
            </a:rPr>
            <a:t>dan</a:t>
          </a:r>
          <a:r>
            <a:rPr lang="en-US" sz="1600" dirty="0" smtClean="0">
              <a:solidFill>
                <a:schemeClr val="tx1"/>
              </a:solidFill>
            </a:rPr>
            <a:t> </a:t>
          </a:r>
          <a:r>
            <a:rPr lang="en-US" sz="1600" dirty="0" err="1" smtClean="0">
              <a:solidFill>
                <a:schemeClr val="tx1"/>
              </a:solidFill>
            </a:rPr>
            <a:t>objektif</a:t>
          </a:r>
          <a:endParaRPr lang="en-US" sz="1600" dirty="0">
            <a:solidFill>
              <a:schemeClr val="tx1"/>
            </a:solidFill>
          </a:endParaRPr>
        </a:p>
      </dgm:t>
    </dgm:pt>
    <dgm:pt modelId="{BE24F345-9707-4B96-B3AE-A3F97BE43CF0}" type="parTrans" cxnId="{09E8588D-09BC-4F98-A08F-BE44A4E8A72D}">
      <dgm:prSet/>
      <dgm:spPr/>
      <dgm:t>
        <a:bodyPr/>
        <a:lstStyle/>
        <a:p>
          <a:endParaRPr lang="en-US"/>
        </a:p>
      </dgm:t>
    </dgm:pt>
    <dgm:pt modelId="{D46BC513-1295-4E8F-964B-8BBCCB69119F}" type="sibTrans" cxnId="{09E8588D-09BC-4F98-A08F-BE44A4E8A72D}">
      <dgm:prSet/>
      <dgm:spPr/>
      <dgm:t>
        <a:bodyPr/>
        <a:lstStyle/>
        <a:p>
          <a:endParaRPr lang="en-US"/>
        </a:p>
      </dgm:t>
    </dgm:pt>
    <dgm:pt modelId="{C7328B60-F73A-4676-B337-1966E790E236}">
      <dgm:prSet phldrT="[Text]" custT="1"/>
      <dgm:spPr>
        <a:solidFill>
          <a:schemeClr val="accent2">
            <a:lumMod val="40000"/>
            <a:lumOff val="60000"/>
          </a:schemeClr>
        </a:solidFill>
      </dgm:spPr>
      <dgm:t>
        <a:bodyPr/>
        <a:lstStyle/>
        <a:p>
          <a:r>
            <a:rPr lang="en-US" sz="1600" dirty="0" err="1" smtClean="0">
              <a:solidFill>
                <a:schemeClr val="tx1"/>
              </a:solidFill>
            </a:rPr>
            <a:t>Kenal</a:t>
          </a:r>
          <a:r>
            <a:rPr lang="en-US" sz="1600" dirty="0" smtClean="0">
              <a:solidFill>
                <a:schemeClr val="tx1"/>
              </a:solidFill>
            </a:rPr>
            <a:t> </a:t>
          </a:r>
          <a:r>
            <a:rPr lang="en-US" sz="1600" dirty="0" err="1" smtClean="0">
              <a:solidFill>
                <a:schemeClr val="tx1"/>
              </a:solidFill>
            </a:rPr>
            <a:t>pasti</a:t>
          </a:r>
          <a:r>
            <a:rPr lang="en-US" sz="1600" dirty="0" smtClean="0">
              <a:solidFill>
                <a:schemeClr val="tx1"/>
              </a:solidFill>
            </a:rPr>
            <a:t> </a:t>
          </a:r>
          <a:r>
            <a:rPr lang="en-US" sz="1600" dirty="0" err="1" smtClean="0">
              <a:solidFill>
                <a:schemeClr val="tx1"/>
              </a:solidFill>
            </a:rPr>
            <a:t>tugas</a:t>
          </a:r>
          <a:r>
            <a:rPr lang="en-US" sz="1600" dirty="0" smtClean="0">
              <a:solidFill>
                <a:schemeClr val="tx1"/>
              </a:solidFill>
            </a:rPr>
            <a:t> </a:t>
          </a:r>
          <a:r>
            <a:rPr lang="en-US" sz="1600" dirty="0" err="1" smtClean="0">
              <a:solidFill>
                <a:schemeClr val="tx1"/>
              </a:solidFill>
            </a:rPr>
            <a:t>dan</a:t>
          </a:r>
          <a:r>
            <a:rPr lang="en-US" sz="1600" dirty="0" smtClean="0">
              <a:solidFill>
                <a:schemeClr val="tx1"/>
              </a:solidFill>
            </a:rPr>
            <a:t> </a:t>
          </a:r>
          <a:r>
            <a:rPr lang="en-US" sz="1600" dirty="0" err="1" smtClean="0">
              <a:solidFill>
                <a:schemeClr val="tx1"/>
              </a:solidFill>
            </a:rPr>
            <a:t>tanggungjawab</a:t>
          </a:r>
          <a:endParaRPr lang="en-US" sz="1600" dirty="0">
            <a:solidFill>
              <a:schemeClr val="tx1"/>
            </a:solidFill>
          </a:endParaRPr>
        </a:p>
      </dgm:t>
    </dgm:pt>
    <dgm:pt modelId="{8FD94023-AC62-46AA-8F01-603225878C8B}" type="parTrans" cxnId="{B3F7061B-8BB5-4E3A-AB4D-1AA7F6E48937}">
      <dgm:prSet/>
      <dgm:spPr/>
      <dgm:t>
        <a:bodyPr/>
        <a:lstStyle/>
        <a:p>
          <a:endParaRPr lang="en-US"/>
        </a:p>
      </dgm:t>
    </dgm:pt>
    <dgm:pt modelId="{B87EAF86-45C1-474F-A633-8EF18A896455}" type="sibTrans" cxnId="{B3F7061B-8BB5-4E3A-AB4D-1AA7F6E48937}">
      <dgm:prSet/>
      <dgm:spPr/>
      <dgm:t>
        <a:bodyPr/>
        <a:lstStyle/>
        <a:p>
          <a:endParaRPr lang="en-US"/>
        </a:p>
      </dgm:t>
    </dgm:pt>
    <dgm:pt modelId="{BB543042-112C-4D2D-862B-3E6C1BD7B9EA}">
      <dgm:prSet phldrT="[Text]"/>
      <dgm:spPr/>
      <dgm:t>
        <a:bodyPr/>
        <a:lstStyle/>
        <a:p>
          <a:r>
            <a:rPr lang="en-US" dirty="0" smtClean="0"/>
            <a:t>SEMASA MAJLIS/ACARA</a:t>
          </a:r>
          <a:endParaRPr lang="en-US" dirty="0"/>
        </a:p>
      </dgm:t>
    </dgm:pt>
    <dgm:pt modelId="{3EF15CF8-D071-4F3C-AD7D-C9FB135AD019}" type="parTrans" cxnId="{8B9D59AD-89D5-41A5-99C5-9A01DEE90F73}">
      <dgm:prSet/>
      <dgm:spPr/>
      <dgm:t>
        <a:bodyPr/>
        <a:lstStyle/>
        <a:p>
          <a:endParaRPr lang="en-US"/>
        </a:p>
      </dgm:t>
    </dgm:pt>
    <dgm:pt modelId="{C37A4500-3F4C-40C7-B646-24787740570B}" type="sibTrans" cxnId="{8B9D59AD-89D5-41A5-99C5-9A01DEE90F73}">
      <dgm:prSet/>
      <dgm:spPr/>
      <dgm:t>
        <a:bodyPr/>
        <a:lstStyle/>
        <a:p>
          <a:endParaRPr lang="en-US"/>
        </a:p>
      </dgm:t>
    </dgm:pt>
    <dgm:pt modelId="{74F41196-31B7-4431-B281-8B07DF4714F2}">
      <dgm:prSet phldrT="[Text]" custT="1"/>
      <dgm:spPr>
        <a:solidFill>
          <a:schemeClr val="accent3">
            <a:lumMod val="40000"/>
            <a:lumOff val="60000"/>
          </a:schemeClr>
        </a:solidFill>
      </dgm:spPr>
      <dgm:t>
        <a:bodyPr/>
        <a:lstStyle/>
        <a:p>
          <a:r>
            <a:rPr lang="en-US" sz="1600" dirty="0" err="1" smtClean="0">
              <a:solidFill>
                <a:schemeClr val="tx1"/>
              </a:solidFill>
            </a:rPr>
            <a:t>Peranan</a:t>
          </a:r>
          <a:r>
            <a:rPr lang="en-US" sz="1600" dirty="0" smtClean="0">
              <a:solidFill>
                <a:schemeClr val="tx1"/>
              </a:solidFill>
            </a:rPr>
            <a:t> </a:t>
          </a:r>
          <a:r>
            <a:rPr lang="en-US" sz="1600" dirty="0" err="1" smtClean="0">
              <a:solidFill>
                <a:schemeClr val="tx1"/>
              </a:solidFill>
            </a:rPr>
            <a:t>petugas</a:t>
          </a:r>
          <a:endParaRPr lang="en-US" sz="1600" dirty="0">
            <a:solidFill>
              <a:schemeClr val="tx1"/>
            </a:solidFill>
          </a:endParaRPr>
        </a:p>
      </dgm:t>
    </dgm:pt>
    <dgm:pt modelId="{9FAE3196-FAB9-4EAD-A666-D5268B265BBA}" type="parTrans" cxnId="{DBDC8AF6-7E03-48E2-8D4B-04F557776D99}">
      <dgm:prSet/>
      <dgm:spPr/>
      <dgm:t>
        <a:bodyPr/>
        <a:lstStyle/>
        <a:p>
          <a:endParaRPr lang="en-US"/>
        </a:p>
      </dgm:t>
    </dgm:pt>
    <dgm:pt modelId="{EE40197B-9023-4232-B84C-1F3E392FC2DF}" type="sibTrans" cxnId="{DBDC8AF6-7E03-48E2-8D4B-04F557776D99}">
      <dgm:prSet/>
      <dgm:spPr/>
      <dgm:t>
        <a:bodyPr/>
        <a:lstStyle/>
        <a:p>
          <a:endParaRPr lang="en-US"/>
        </a:p>
      </dgm:t>
    </dgm:pt>
    <dgm:pt modelId="{3B7AEEF4-5C9A-421A-A890-B89985CBB6AC}">
      <dgm:prSet phldrT="[Text]" custT="1"/>
      <dgm:spPr>
        <a:solidFill>
          <a:schemeClr val="accent3">
            <a:lumMod val="40000"/>
            <a:lumOff val="60000"/>
          </a:schemeClr>
        </a:solidFill>
      </dgm:spPr>
      <dgm:t>
        <a:bodyPr/>
        <a:lstStyle/>
        <a:p>
          <a:r>
            <a:rPr lang="en-US" sz="1600" dirty="0" err="1" smtClean="0">
              <a:solidFill>
                <a:schemeClr val="tx1"/>
              </a:solidFill>
            </a:rPr>
            <a:t>Kehadiran</a:t>
          </a:r>
          <a:r>
            <a:rPr lang="en-US" sz="1600" dirty="0" smtClean="0">
              <a:solidFill>
                <a:schemeClr val="tx1"/>
              </a:solidFill>
            </a:rPr>
            <a:t> </a:t>
          </a:r>
          <a:r>
            <a:rPr lang="en-US" sz="1600" dirty="0" err="1" smtClean="0">
              <a:solidFill>
                <a:schemeClr val="tx1"/>
              </a:solidFill>
            </a:rPr>
            <a:t>Juruacara</a:t>
          </a:r>
          <a:endParaRPr lang="en-US" sz="1600" dirty="0">
            <a:solidFill>
              <a:schemeClr val="tx1"/>
            </a:solidFill>
          </a:endParaRPr>
        </a:p>
      </dgm:t>
    </dgm:pt>
    <dgm:pt modelId="{5DCD30A0-5628-4B96-A609-31A2539FBD67}" type="parTrans" cxnId="{FC359C2F-C3E3-4F00-9413-9E98B99F6BB0}">
      <dgm:prSet/>
      <dgm:spPr/>
      <dgm:t>
        <a:bodyPr/>
        <a:lstStyle/>
        <a:p>
          <a:endParaRPr lang="en-US"/>
        </a:p>
      </dgm:t>
    </dgm:pt>
    <dgm:pt modelId="{26FECC3D-D58D-4059-9B3C-0C5F8E7FC722}" type="sibTrans" cxnId="{FC359C2F-C3E3-4F00-9413-9E98B99F6BB0}">
      <dgm:prSet/>
      <dgm:spPr/>
      <dgm:t>
        <a:bodyPr/>
        <a:lstStyle/>
        <a:p>
          <a:endParaRPr lang="en-US"/>
        </a:p>
      </dgm:t>
    </dgm:pt>
    <dgm:pt modelId="{6715405F-4478-4737-BBAE-B941EF34491F}">
      <dgm:prSet phldrT="[Text]"/>
      <dgm:spPr/>
      <dgm:t>
        <a:bodyPr/>
        <a:lstStyle/>
        <a:p>
          <a:r>
            <a:rPr lang="en-US" dirty="0" smtClean="0"/>
            <a:t>SELEPAS MAJLIS/ACARA</a:t>
          </a:r>
          <a:endParaRPr lang="en-US" dirty="0"/>
        </a:p>
      </dgm:t>
    </dgm:pt>
    <dgm:pt modelId="{0143C9F8-26EF-411B-8DF2-C10AE7450295}" type="parTrans" cxnId="{29640C7F-8264-4193-8C88-D636E4C8F389}">
      <dgm:prSet/>
      <dgm:spPr/>
      <dgm:t>
        <a:bodyPr/>
        <a:lstStyle/>
        <a:p>
          <a:endParaRPr lang="en-US"/>
        </a:p>
      </dgm:t>
    </dgm:pt>
    <dgm:pt modelId="{B60F5385-C5D7-4A6D-A32C-03AB8BDD69A8}" type="sibTrans" cxnId="{29640C7F-8264-4193-8C88-D636E4C8F389}">
      <dgm:prSet/>
      <dgm:spPr/>
      <dgm:t>
        <a:bodyPr/>
        <a:lstStyle/>
        <a:p>
          <a:endParaRPr lang="en-US"/>
        </a:p>
      </dgm:t>
    </dgm:pt>
    <dgm:pt modelId="{92311E78-6CB8-4FDB-866B-59176B57814B}">
      <dgm:prSet phldrT="[Text]" custT="1"/>
      <dgm:spPr>
        <a:solidFill>
          <a:srgbClr val="E4F418"/>
        </a:solidFill>
      </dgm:spPr>
      <dgm:t>
        <a:bodyPr/>
        <a:lstStyle/>
        <a:p>
          <a:r>
            <a:rPr lang="en-US" sz="1600" dirty="0" err="1" smtClean="0">
              <a:solidFill>
                <a:schemeClr val="tx1"/>
              </a:solidFill>
            </a:rPr>
            <a:t>Penilaian</a:t>
          </a:r>
          <a:r>
            <a:rPr lang="en-US" sz="1600" dirty="0" smtClean="0">
              <a:solidFill>
                <a:schemeClr val="tx1"/>
              </a:solidFill>
            </a:rPr>
            <a:t> </a:t>
          </a:r>
          <a:r>
            <a:rPr lang="en-US" sz="1600" dirty="0" err="1" smtClean="0">
              <a:solidFill>
                <a:schemeClr val="tx1"/>
              </a:solidFill>
            </a:rPr>
            <a:t>majlis</a:t>
          </a:r>
          <a:endParaRPr lang="en-US" sz="1600" dirty="0">
            <a:solidFill>
              <a:schemeClr val="tx1"/>
            </a:solidFill>
          </a:endParaRPr>
        </a:p>
      </dgm:t>
    </dgm:pt>
    <dgm:pt modelId="{20AA4912-5E41-4D91-BCC0-91328108F130}" type="parTrans" cxnId="{D4BED583-2D1D-4685-834B-3999FF49D285}">
      <dgm:prSet/>
      <dgm:spPr/>
      <dgm:t>
        <a:bodyPr/>
        <a:lstStyle/>
        <a:p>
          <a:endParaRPr lang="en-US"/>
        </a:p>
      </dgm:t>
    </dgm:pt>
    <dgm:pt modelId="{2CC975B8-4485-4314-B8E2-6983277840F7}" type="sibTrans" cxnId="{D4BED583-2D1D-4685-834B-3999FF49D285}">
      <dgm:prSet/>
      <dgm:spPr/>
      <dgm:t>
        <a:bodyPr/>
        <a:lstStyle/>
        <a:p>
          <a:endParaRPr lang="en-US"/>
        </a:p>
      </dgm:t>
    </dgm:pt>
    <dgm:pt modelId="{AECA0C0B-6B90-4F62-8111-0C84AD85B101}">
      <dgm:prSet phldrT="[Text]" custT="1"/>
      <dgm:spPr>
        <a:solidFill>
          <a:schemeClr val="accent2">
            <a:lumMod val="40000"/>
            <a:lumOff val="60000"/>
          </a:schemeClr>
        </a:solidFill>
      </dgm:spPr>
      <dgm:t>
        <a:bodyPr/>
        <a:lstStyle/>
        <a:p>
          <a:r>
            <a:rPr lang="en-US" sz="1600" i="1" dirty="0" smtClean="0">
              <a:solidFill>
                <a:schemeClr val="tx1"/>
              </a:solidFill>
            </a:rPr>
            <a:t>Timeline</a:t>
          </a:r>
          <a:endParaRPr lang="en-US" sz="1600" i="1" dirty="0">
            <a:solidFill>
              <a:schemeClr val="tx1"/>
            </a:solidFill>
          </a:endParaRPr>
        </a:p>
      </dgm:t>
    </dgm:pt>
    <dgm:pt modelId="{C8F1EEE8-9272-481A-A3AA-05452B7745AE}" type="parTrans" cxnId="{E9957135-F211-425F-9DA5-D9A755886D78}">
      <dgm:prSet/>
      <dgm:spPr/>
      <dgm:t>
        <a:bodyPr/>
        <a:lstStyle/>
        <a:p>
          <a:endParaRPr lang="en-US"/>
        </a:p>
      </dgm:t>
    </dgm:pt>
    <dgm:pt modelId="{20B5F8DC-F07E-4D79-9CD3-74A2C1654B81}" type="sibTrans" cxnId="{E9957135-F211-425F-9DA5-D9A755886D78}">
      <dgm:prSet/>
      <dgm:spPr/>
      <dgm:t>
        <a:bodyPr/>
        <a:lstStyle/>
        <a:p>
          <a:endParaRPr lang="en-US"/>
        </a:p>
      </dgm:t>
    </dgm:pt>
    <dgm:pt modelId="{E6C8D991-0946-4AE2-98DC-C5A96965ECF3}">
      <dgm:prSet phldrT="[Text]" custT="1"/>
      <dgm:spPr>
        <a:solidFill>
          <a:schemeClr val="accent2">
            <a:lumMod val="40000"/>
            <a:lumOff val="60000"/>
          </a:schemeClr>
        </a:solidFill>
      </dgm:spPr>
      <dgm:t>
        <a:bodyPr/>
        <a:lstStyle/>
        <a:p>
          <a:r>
            <a:rPr lang="en-US" sz="1600" dirty="0" err="1" smtClean="0">
              <a:solidFill>
                <a:schemeClr val="tx1"/>
              </a:solidFill>
            </a:rPr>
            <a:t>Peruntukan</a:t>
          </a:r>
          <a:r>
            <a:rPr lang="en-US" sz="1600" dirty="0" smtClean="0">
              <a:solidFill>
                <a:schemeClr val="tx1"/>
              </a:solidFill>
            </a:rPr>
            <a:t> </a:t>
          </a:r>
          <a:r>
            <a:rPr lang="en-US" sz="1600" dirty="0" err="1" smtClean="0">
              <a:solidFill>
                <a:schemeClr val="tx1"/>
              </a:solidFill>
            </a:rPr>
            <a:t>kewangan</a:t>
          </a:r>
          <a:endParaRPr lang="en-US" sz="1600" dirty="0">
            <a:solidFill>
              <a:schemeClr val="tx1"/>
            </a:solidFill>
          </a:endParaRPr>
        </a:p>
      </dgm:t>
    </dgm:pt>
    <dgm:pt modelId="{18522C6D-1D1E-495D-A99D-A6DEAE7A45B3}" type="parTrans" cxnId="{54CDDEE3-ED28-426D-BA17-0760987AEF52}">
      <dgm:prSet/>
      <dgm:spPr/>
      <dgm:t>
        <a:bodyPr/>
        <a:lstStyle/>
        <a:p>
          <a:endParaRPr lang="en-US"/>
        </a:p>
      </dgm:t>
    </dgm:pt>
    <dgm:pt modelId="{A51A323E-1C53-4182-994D-D303712D0FFC}" type="sibTrans" cxnId="{54CDDEE3-ED28-426D-BA17-0760987AEF52}">
      <dgm:prSet/>
      <dgm:spPr/>
      <dgm:t>
        <a:bodyPr/>
        <a:lstStyle/>
        <a:p>
          <a:endParaRPr lang="en-US"/>
        </a:p>
      </dgm:t>
    </dgm:pt>
    <dgm:pt modelId="{2E5D6801-34FF-4C18-A1A7-DA370224E857}">
      <dgm:prSet phldrT="[Text]" custT="1"/>
      <dgm:spPr>
        <a:solidFill>
          <a:schemeClr val="accent2">
            <a:lumMod val="40000"/>
            <a:lumOff val="60000"/>
          </a:schemeClr>
        </a:solidFill>
      </dgm:spPr>
      <dgm:t>
        <a:bodyPr/>
        <a:lstStyle/>
        <a:p>
          <a:r>
            <a:rPr lang="en-US" sz="1600" i="0" dirty="0" err="1" smtClean="0">
              <a:solidFill>
                <a:schemeClr val="tx1"/>
              </a:solidFill>
            </a:rPr>
            <a:t>Pelan</a:t>
          </a:r>
          <a:r>
            <a:rPr lang="en-US" sz="1600" i="0" dirty="0" smtClean="0">
              <a:solidFill>
                <a:schemeClr val="tx1"/>
              </a:solidFill>
            </a:rPr>
            <a:t> </a:t>
          </a:r>
          <a:r>
            <a:rPr lang="en-US" sz="1600" i="0" dirty="0" err="1" smtClean="0">
              <a:solidFill>
                <a:schemeClr val="tx1"/>
              </a:solidFill>
            </a:rPr>
            <a:t>pemasaran</a:t>
          </a:r>
          <a:r>
            <a:rPr lang="en-US" sz="1600" i="0" dirty="0" smtClean="0">
              <a:solidFill>
                <a:schemeClr val="tx1"/>
              </a:solidFill>
            </a:rPr>
            <a:t> </a:t>
          </a:r>
          <a:r>
            <a:rPr lang="en-US" sz="1600" i="0" dirty="0" err="1" smtClean="0">
              <a:solidFill>
                <a:schemeClr val="tx1"/>
              </a:solidFill>
            </a:rPr>
            <a:t>majlis</a:t>
          </a:r>
          <a:r>
            <a:rPr lang="en-US" sz="1600" i="0" dirty="0" smtClean="0">
              <a:solidFill>
                <a:schemeClr val="tx1"/>
              </a:solidFill>
            </a:rPr>
            <a:t> </a:t>
          </a:r>
          <a:endParaRPr lang="en-US" sz="1600" i="0" dirty="0">
            <a:solidFill>
              <a:schemeClr val="tx1"/>
            </a:solidFill>
          </a:endParaRPr>
        </a:p>
      </dgm:t>
    </dgm:pt>
    <dgm:pt modelId="{DD3F4734-7F2E-45F0-BDF8-B8276170DD01}" type="parTrans" cxnId="{771E2098-23E1-43A6-A01A-4C58C819B99E}">
      <dgm:prSet/>
      <dgm:spPr/>
      <dgm:t>
        <a:bodyPr/>
        <a:lstStyle/>
        <a:p>
          <a:endParaRPr lang="en-US"/>
        </a:p>
      </dgm:t>
    </dgm:pt>
    <dgm:pt modelId="{C50BCDD8-46C1-45BC-9C99-01C312D631BE}" type="sibTrans" cxnId="{771E2098-23E1-43A6-A01A-4C58C819B99E}">
      <dgm:prSet/>
      <dgm:spPr/>
      <dgm:t>
        <a:bodyPr/>
        <a:lstStyle/>
        <a:p>
          <a:endParaRPr lang="en-US"/>
        </a:p>
      </dgm:t>
    </dgm:pt>
    <dgm:pt modelId="{D91EFAAA-A0BA-44DB-8B15-84C28A29AC3B}">
      <dgm:prSet phldrT="[Text]" custT="1"/>
      <dgm:spPr>
        <a:solidFill>
          <a:schemeClr val="accent2">
            <a:lumMod val="40000"/>
            <a:lumOff val="60000"/>
          </a:schemeClr>
        </a:solidFill>
      </dgm:spPr>
      <dgm:t>
        <a:bodyPr/>
        <a:lstStyle/>
        <a:p>
          <a:r>
            <a:rPr lang="en-US" sz="1600" i="0" dirty="0" err="1" smtClean="0">
              <a:solidFill>
                <a:schemeClr val="tx1"/>
              </a:solidFill>
            </a:rPr>
            <a:t>Senarai</a:t>
          </a:r>
          <a:r>
            <a:rPr lang="en-US" sz="1600" i="0" dirty="0" smtClean="0">
              <a:solidFill>
                <a:schemeClr val="tx1"/>
              </a:solidFill>
            </a:rPr>
            <a:t> </a:t>
          </a:r>
          <a:r>
            <a:rPr lang="en-US" sz="1600" i="0" dirty="0" err="1" smtClean="0">
              <a:solidFill>
                <a:schemeClr val="tx1"/>
              </a:solidFill>
            </a:rPr>
            <a:t>semak</a:t>
          </a:r>
          <a:endParaRPr lang="en-US" sz="1600" i="0" dirty="0">
            <a:solidFill>
              <a:schemeClr val="tx1"/>
            </a:solidFill>
          </a:endParaRPr>
        </a:p>
      </dgm:t>
    </dgm:pt>
    <dgm:pt modelId="{6731B31D-3920-4424-BEFA-E2D77522E98E}" type="parTrans" cxnId="{5D0162ED-2924-4DDB-AAFE-DBB6B30278B7}">
      <dgm:prSet/>
      <dgm:spPr/>
      <dgm:t>
        <a:bodyPr/>
        <a:lstStyle/>
        <a:p>
          <a:endParaRPr lang="en-US"/>
        </a:p>
      </dgm:t>
    </dgm:pt>
    <dgm:pt modelId="{FD7C7E24-36B5-4288-A64B-7BC310E4A92F}" type="sibTrans" cxnId="{5D0162ED-2924-4DDB-AAFE-DBB6B30278B7}">
      <dgm:prSet/>
      <dgm:spPr/>
      <dgm:t>
        <a:bodyPr/>
        <a:lstStyle/>
        <a:p>
          <a:endParaRPr lang="en-US"/>
        </a:p>
      </dgm:t>
    </dgm:pt>
    <dgm:pt modelId="{DCAD33C9-D2A4-4BB8-B067-C562BBF6AE88}">
      <dgm:prSet phldrT="[Text]" custT="1"/>
      <dgm:spPr>
        <a:solidFill>
          <a:schemeClr val="accent3">
            <a:lumMod val="40000"/>
            <a:lumOff val="60000"/>
          </a:schemeClr>
        </a:solidFill>
      </dgm:spPr>
      <dgm:t>
        <a:bodyPr/>
        <a:lstStyle/>
        <a:p>
          <a:r>
            <a:rPr lang="en-US" sz="1600" dirty="0" err="1" smtClean="0">
              <a:solidFill>
                <a:schemeClr val="tx1"/>
              </a:solidFill>
            </a:rPr>
            <a:t>Buku</a:t>
          </a:r>
          <a:r>
            <a:rPr lang="en-US" sz="1600" dirty="0" smtClean="0">
              <a:solidFill>
                <a:schemeClr val="tx1"/>
              </a:solidFill>
            </a:rPr>
            <a:t> </a:t>
          </a:r>
          <a:r>
            <a:rPr lang="en-US" sz="1600" dirty="0" err="1" smtClean="0">
              <a:solidFill>
                <a:schemeClr val="tx1"/>
              </a:solidFill>
            </a:rPr>
            <a:t>pentadbiran</a:t>
          </a:r>
          <a:r>
            <a:rPr lang="en-US" sz="1600" dirty="0" smtClean="0">
              <a:solidFill>
                <a:schemeClr val="tx1"/>
              </a:solidFill>
            </a:rPr>
            <a:t> </a:t>
          </a:r>
          <a:r>
            <a:rPr lang="en-US" sz="1600" dirty="0" err="1" smtClean="0">
              <a:solidFill>
                <a:schemeClr val="tx1"/>
              </a:solidFill>
            </a:rPr>
            <a:t>atur</a:t>
          </a:r>
          <a:r>
            <a:rPr lang="en-US" sz="1600" dirty="0" smtClean="0">
              <a:solidFill>
                <a:schemeClr val="tx1"/>
              </a:solidFill>
            </a:rPr>
            <a:t> </a:t>
          </a:r>
          <a:r>
            <a:rPr lang="en-US" sz="1600" dirty="0" err="1" smtClean="0">
              <a:solidFill>
                <a:schemeClr val="tx1"/>
              </a:solidFill>
            </a:rPr>
            <a:t>acara</a:t>
          </a:r>
          <a:endParaRPr lang="en-US" sz="1600" dirty="0">
            <a:solidFill>
              <a:schemeClr val="tx1"/>
            </a:solidFill>
          </a:endParaRPr>
        </a:p>
      </dgm:t>
    </dgm:pt>
    <dgm:pt modelId="{5E45B145-7E09-4C0F-90EB-D517A1FD037C}" type="parTrans" cxnId="{2EE89AC2-45F6-4450-84FC-74F2EF1CC67C}">
      <dgm:prSet/>
      <dgm:spPr/>
      <dgm:t>
        <a:bodyPr/>
        <a:lstStyle/>
        <a:p>
          <a:endParaRPr lang="en-US"/>
        </a:p>
      </dgm:t>
    </dgm:pt>
    <dgm:pt modelId="{408A200E-7FAF-405C-86B9-C2FB4F20F087}" type="sibTrans" cxnId="{2EE89AC2-45F6-4450-84FC-74F2EF1CC67C}">
      <dgm:prSet/>
      <dgm:spPr/>
      <dgm:t>
        <a:bodyPr/>
        <a:lstStyle/>
        <a:p>
          <a:endParaRPr lang="en-US"/>
        </a:p>
      </dgm:t>
    </dgm:pt>
    <dgm:pt modelId="{3200CA6E-B97A-4137-A851-0D77A833CCDA}">
      <dgm:prSet phldrT="[Text]" custT="1"/>
      <dgm:spPr>
        <a:solidFill>
          <a:schemeClr val="accent3">
            <a:lumMod val="40000"/>
            <a:lumOff val="60000"/>
          </a:schemeClr>
        </a:solidFill>
      </dgm:spPr>
      <dgm:t>
        <a:bodyPr/>
        <a:lstStyle/>
        <a:p>
          <a:r>
            <a:rPr lang="en-US" sz="1600" dirty="0" err="1" smtClean="0">
              <a:solidFill>
                <a:schemeClr val="tx1"/>
              </a:solidFill>
            </a:rPr>
            <a:t>Kedudukan</a:t>
          </a:r>
          <a:r>
            <a:rPr lang="en-US" sz="1600" dirty="0" smtClean="0">
              <a:solidFill>
                <a:schemeClr val="tx1"/>
              </a:solidFill>
            </a:rPr>
            <a:t> </a:t>
          </a:r>
          <a:r>
            <a:rPr lang="en-US" sz="1600" dirty="0" err="1" smtClean="0">
              <a:solidFill>
                <a:schemeClr val="tx1"/>
              </a:solidFill>
            </a:rPr>
            <a:t>tetamu</a:t>
          </a:r>
          <a:endParaRPr lang="en-US" sz="1600" dirty="0">
            <a:solidFill>
              <a:schemeClr val="tx1"/>
            </a:solidFill>
          </a:endParaRPr>
        </a:p>
      </dgm:t>
    </dgm:pt>
    <dgm:pt modelId="{60C4EFE4-9712-4BB6-BF18-0632AAE50E0B}" type="parTrans" cxnId="{7F8977FE-5769-40B6-A2BC-AC2FE6F976B0}">
      <dgm:prSet/>
      <dgm:spPr/>
      <dgm:t>
        <a:bodyPr/>
        <a:lstStyle/>
        <a:p>
          <a:endParaRPr lang="en-US"/>
        </a:p>
      </dgm:t>
    </dgm:pt>
    <dgm:pt modelId="{19196083-4C73-4B42-B90E-FF3B8AA8DF46}" type="sibTrans" cxnId="{7F8977FE-5769-40B6-A2BC-AC2FE6F976B0}">
      <dgm:prSet/>
      <dgm:spPr/>
      <dgm:t>
        <a:bodyPr/>
        <a:lstStyle/>
        <a:p>
          <a:endParaRPr lang="en-US"/>
        </a:p>
      </dgm:t>
    </dgm:pt>
    <dgm:pt modelId="{BF543DBD-8587-407A-84C5-833D4FDC2D7C}">
      <dgm:prSet phldrT="[Text]" custT="1"/>
      <dgm:spPr>
        <a:solidFill>
          <a:schemeClr val="accent3">
            <a:lumMod val="40000"/>
            <a:lumOff val="60000"/>
          </a:schemeClr>
        </a:solidFill>
      </dgm:spPr>
      <dgm:t>
        <a:bodyPr/>
        <a:lstStyle/>
        <a:p>
          <a:r>
            <a:rPr lang="en-US" sz="1600" dirty="0" err="1" smtClean="0">
              <a:solidFill>
                <a:schemeClr val="tx1"/>
              </a:solidFill>
            </a:rPr>
            <a:t>Cenderamata</a:t>
          </a:r>
          <a:endParaRPr lang="en-US" sz="1600" dirty="0">
            <a:solidFill>
              <a:schemeClr val="tx1"/>
            </a:solidFill>
          </a:endParaRPr>
        </a:p>
      </dgm:t>
    </dgm:pt>
    <dgm:pt modelId="{E1518D3E-20C3-4477-A252-8AACBAA7DCA2}" type="parTrans" cxnId="{FDC654B8-F574-49AE-8341-D78BB557CA49}">
      <dgm:prSet/>
      <dgm:spPr/>
      <dgm:t>
        <a:bodyPr/>
        <a:lstStyle/>
        <a:p>
          <a:endParaRPr lang="en-US"/>
        </a:p>
      </dgm:t>
    </dgm:pt>
    <dgm:pt modelId="{CBCF35EE-A1FF-4A64-B7B6-44E9D0B8A31B}" type="sibTrans" cxnId="{FDC654B8-F574-49AE-8341-D78BB557CA49}">
      <dgm:prSet/>
      <dgm:spPr/>
      <dgm:t>
        <a:bodyPr/>
        <a:lstStyle/>
        <a:p>
          <a:endParaRPr lang="en-US"/>
        </a:p>
      </dgm:t>
    </dgm:pt>
    <dgm:pt modelId="{2D90363B-5C68-46BD-888E-39E21707AF78}">
      <dgm:prSet phldrT="[Text]" custT="1"/>
      <dgm:spPr>
        <a:solidFill>
          <a:schemeClr val="accent3">
            <a:lumMod val="40000"/>
            <a:lumOff val="60000"/>
          </a:schemeClr>
        </a:solidFill>
      </dgm:spPr>
      <dgm:t>
        <a:bodyPr/>
        <a:lstStyle/>
        <a:p>
          <a:r>
            <a:rPr lang="en-US" sz="1600" dirty="0" err="1" smtClean="0">
              <a:solidFill>
                <a:schemeClr val="tx1"/>
              </a:solidFill>
            </a:rPr>
            <a:t>Sistem</a:t>
          </a:r>
          <a:r>
            <a:rPr lang="en-US" sz="1600" dirty="0" smtClean="0">
              <a:solidFill>
                <a:schemeClr val="tx1"/>
              </a:solidFill>
            </a:rPr>
            <a:t> audio</a:t>
          </a:r>
          <a:endParaRPr lang="en-US" sz="1600" dirty="0">
            <a:solidFill>
              <a:schemeClr val="tx1"/>
            </a:solidFill>
          </a:endParaRPr>
        </a:p>
      </dgm:t>
    </dgm:pt>
    <dgm:pt modelId="{F6DF3B6D-D8B1-41B1-969C-1F8E62E21D5C}" type="parTrans" cxnId="{E14000BD-C620-41D8-A034-596786947FB0}">
      <dgm:prSet/>
      <dgm:spPr/>
      <dgm:t>
        <a:bodyPr/>
        <a:lstStyle/>
        <a:p>
          <a:endParaRPr lang="en-US"/>
        </a:p>
      </dgm:t>
    </dgm:pt>
    <dgm:pt modelId="{ACEA37CA-6369-4572-86B2-21451AAADC84}" type="sibTrans" cxnId="{E14000BD-C620-41D8-A034-596786947FB0}">
      <dgm:prSet/>
      <dgm:spPr/>
      <dgm:t>
        <a:bodyPr/>
        <a:lstStyle/>
        <a:p>
          <a:endParaRPr lang="en-US"/>
        </a:p>
      </dgm:t>
    </dgm:pt>
    <dgm:pt modelId="{E38AB4CD-5B4C-481C-9A07-C54FE1E58815}">
      <dgm:prSet phldrT="[Text]" custT="1"/>
      <dgm:spPr>
        <a:solidFill>
          <a:schemeClr val="accent3">
            <a:lumMod val="40000"/>
            <a:lumOff val="60000"/>
          </a:schemeClr>
        </a:solidFill>
      </dgm:spPr>
      <dgm:t>
        <a:bodyPr/>
        <a:lstStyle/>
        <a:p>
          <a:r>
            <a:rPr lang="en-US" sz="1600" dirty="0" err="1" smtClean="0">
              <a:solidFill>
                <a:schemeClr val="tx1"/>
              </a:solidFill>
            </a:rPr>
            <a:t>Bilik</a:t>
          </a:r>
          <a:r>
            <a:rPr lang="en-US" sz="1600" dirty="0" smtClean="0">
              <a:solidFill>
                <a:schemeClr val="tx1"/>
              </a:solidFill>
            </a:rPr>
            <a:t> </a:t>
          </a:r>
          <a:r>
            <a:rPr lang="en-US" sz="1600" dirty="0" err="1" smtClean="0">
              <a:solidFill>
                <a:schemeClr val="tx1"/>
              </a:solidFill>
            </a:rPr>
            <a:t>menunggu</a:t>
          </a:r>
          <a:endParaRPr lang="en-US" sz="1600" dirty="0">
            <a:solidFill>
              <a:schemeClr val="tx1"/>
            </a:solidFill>
          </a:endParaRPr>
        </a:p>
      </dgm:t>
    </dgm:pt>
    <dgm:pt modelId="{20D201E0-4816-4ADF-A09D-90A47DE39990}" type="parTrans" cxnId="{66BBDD9F-D58C-4CDA-9406-8B5087A0F977}">
      <dgm:prSet/>
      <dgm:spPr/>
      <dgm:t>
        <a:bodyPr/>
        <a:lstStyle/>
        <a:p>
          <a:endParaRPr lang="en-US"/>
        </a:p>
      </dgm:t>
    </dgm:pt>
    <dgm:pt modelId="{A09B8173-393E-41B7-B47A-BA4ACFF5E903}" type="sibTrans" cxnId="{66BBDD9F-D58C-4CDA-9406-8B5087A0F977}">
      <dgm:prSet/>
      <dgm:spPr/>
      <dgm:t>
        <a:bodyPr/>
        <a:lstStyle/>
        <a:p>
          <a:endParaRPr lang="en-US"/>
        </a:p>
      </dgm:t>
    </dgm:pt>
    <dgm:pt modelId="{9C239657-F064-4291-B784-4CC78448E964}">
      <dgm:prSet phldrT="[Text]" custT="1"/>
      <dgm:spPr>
        <a:solidFill>
          <a:schemeClr val="accent3">
            <a:lumMod val="40000"/>
            <a:lumOff val="60000"/>
          </a:schemeClr>
        </a:solidFill>
      </dgm:spPr>
      <dgm:t>
        <a:bodyPr/>
        <a:lstStyle/>
        <a:p>
          <a:r>
            <a:rPr lang="en-US" sz="1600" dirty="0" err="1" smtClean="0">
              <a:solidFill>
                <a:schemeClr val="tx1"/>
              </a:solidFill>
            </a:rPr>
            <a:t>Kebersihan</a:t>
          </a:r>
          <a:r>
            <a:rPr lang="en-US" sz="1600" dirty="0" smtClean="0">
              <a:solidFill>
                <a:schemeClr val="tx1"/>
              </a:solidFill>
            </a:rPr>
            <a:t> </a:t>
          </a:r>
          <a:r>
            <a:rPr lang="en-US" sz="1600" dirty="0" err="1" smtClean="0">
              <a:solidFill>
                <a:schemeClr val="tx1"/>
              </a:solidFill>
            </a:rPr>
            <a:t>persekitaran</a:t>
          </a:r>
          <a:endParaRPr lang="en-US" sz="1600" dirty="0">
            <a:solidFill>
              <a:schemeClr val="tx1"/>
            </a:solidFill>
          </a:endParaRPr>
        </a:p>
      </dgm:t>
    </dgm:pt>
    <dgm:pt modelId="{D85ABF0C-4A2C-4C45-A39D-F4C2DB5B702C}" type="parTrans" cxnId="{14F5C3FA-D1CB-42B0-9512-0C596FF52D57}">
      <dgm:prSet/>
      <dgm:spPr/>
      <dgm:t>
        <a:bodyPr/>
        <a:lstStyle/>
        <a:p>
          <a:endParaRPr lang="en-US"/>
        </a:p>
      </dgm:t>
    </dgm:pt>
    <dgm:pt modelId="{6D2A779E-054B-40EE-BF36-68D1845B4A65}" type="sibTrans" cxnId="{14F5C3FA-D1CB-42B0-9512-0C596FF52D57}">
      <dgm:prSet/>
      <dgm:spPr/>
      <dgm:t>
        <a:bodyPr/>
        <a:lstStyle/>
        <a:p>
          <a:endParaRPr lang="en-US"/>
        </a:p>
      </dgm:t>
    </dgm:pt>
    <dgm:pt modelId="{2B4FA0A0-BF14-4C54-9882-B7252D5C165D}">
      <dgm:prSet phldrT="[Text]" custT="1"/>
      <dgm:spPr>
        <a:solidFill>
          <a:schemeClr val="accent3">
            <a:lumMod val="40000"/>
            <a:lumOff val="60000"/>
          </a:schemeClr>
        </a:solidFill>
      </dgm:spPr>
      <dgm:t>
        <a:bodyPr/>
        <a:lstStyle/>
        <a:p>
          <a:r>
            <a:rPr lang="en-US" sz="1600" dirty="0" err="1" smtClean="0">
              <a:solidFill>
                <a:schemeClr val="tx1"/>
              </a:solidFill>
            </a:rPr>
            <a:t>Penyambut</a:t>
          </a:r>
          <a:r>
            <a:rPr lang="en-US" sz="1600" dirty="0" smtClean="0">
              <a:solidFill>
                <a:schemeClr val="tx1"/>
              </a:solidFill>
            </a:rPr>
            <a:t> </a:t>
          </a:r>
          <a:r>
            <a:rPr lang="en-US" sz="1600" dirty="0" err="1" smtClean="0">
              <a:solidFill>
                <a:schemeClr val="tx1"/>
              </a:solidFill>
            </a:rPr>
            <a:t>tetamu</a:t>
          </a:r>
          <a:endParaRPr lang="en-US" sz="1600" dirty="0">
            <a:solidFill>
              <a:schemeClr val="tx1"/>
            </a:solidFill>
          </a:endParaRPr>
        </a:p>
      </dgm:t>
    </dgm:pt>
    <dgm:pt modelId="{DC919F32-5B1C-4086-9FDD-80617B84C0BE}" type="parTrans" cxnId="{BB1B34B4-8BCB-4AC5-964C-F2E6EBC9BB23}">
      <dgm:prSet/>
      <dgm:spPr/>
      <dgm:t>
        <a:bodyPr/>
        <a:lstStyle/>
        <a:p>
          <a:endParaRPr lang="en-US"/>
        </a:p>
      </dgm:t>
    </dgm:pt>
    <dgm:pt modelId="{2A87595E-2861-44E7-BA92-45A27399E911}" type="sibTrans" cxnId="{BB1B34B4-8BCB-4AC5-964C-F2E6EBC9BB23}">
      <dgm:prSet/>
      <dgm:spPr/>
      <dgm:t>
        <a:bodyPr/>
        <a:lstStyle/>
        <a:p>
          <a:endParaRPr lang="en-US"/>
        </a:p>
      </dgm:t>
    </dgm:pt>
    <dgm:pt modelId="{AA785D3D-5C08-4952-86C1-D4609C522726}">
      <dgm:prSet phldrT="[Text]" custT="1"/>
      <dgm:spPr>
        <a:solidFill>
          <a:schemeClr val="accent3">
            <a:lumMod val="40000"/>
            <a:lumOff val="60000"/>
          </a:schemeClr>
        </a:solidFill>
      </dgm:spPr>
      <dgm:t>
        <a:bodyPr/>
        <a:lstStyle/>
        <a:p>
          <a:r>
            <a:rPr lang="en-US" sz="1600" dirty="0" err="1" smtClean="0">
              <a:solidFill>
                <a:schemeClr val="tx1"/>
              </a:solidFill>
            </a:rPr>
            <a:t>Buku</a:t>
          </a:r>
          <a:r>
            <a:rPr lang="en-US" sz="1600" dirty="0" smtClean="0">
              <a:solidFill>
                <a:schemeClr val="tx1"/>
              </a:solidFill>
            </a:rPr>
            <a:t> program</a:t>
          </a:r>
          <a:endParaRPr lang="en-US" sz="1600" dirty="0">
            <a:solidFill>
              <a:schemeClr val="tx1"/>
            </a:solidFill>
          </a:endParaRPr>
        </a:p>
      </dgm:t>
    </dgm:pt>
    <dgm:pt modelId="{21F45FA7-EFA1-40FB-A975-9E25805242E8}" type="parTrans" cxnId="{81A670B9-2DD4-4162-8C87-B580E204485D}">
      <dgm:prSet/>
      <dgm:spPr/>
      <dgm:t>
        <a:bodyPr/>
        <a:lstStyle/>
        <a:p>
          <a:endParaRPr lang="en-US"/>
        </a:p>
      </dgm:t>
    </dgm:pt>
    <dgm:pt modelId="{03ADBD2A-E351-462B-92CD-B97E8269BC90}" type="sibTrans" cxnId="{81A670B9-2DD4-4162-8C87-B580E204485D}">
      <dgm:prSet/>
      <dgm:spPr/>
      <dgm:t>
        <a:bodyPr/>
        <a:lstStyle/>
        <a:p>
          <a:endParaRPr lang="en-US"/>
        </a:p>
      </dgm:t>
    </dgm:pt>
    <dgm:pt modelId="{77D6BBC2-63EE-4931-BA93-D585A8A8F227}">
      <dgm:prSet phldrT="[Text]" custT="1"/>
      <dgm:spPr>
        <a:solidFill>
          <a:srgbClr val="E4F418"/>
        </a:solidFill>
      </dgm:spPr>
      <dgm:t>
        <a:bodyPr/>
        <a:lstStyle/>
        <a:p>
          <a:r>
            <a:rPr lang="en-US" sz="1600" dirty="0" smtClean="0">
              <a:solidFill>
                <a:schemeClr val="tx1"/>
              </a:solidFill>
            </a:rPr>
            <a:t>Post-mortem</a:t>
          </a:r>
          <a:endParaRPr lang="en-US" sz="1600" dirty="0">
            <a:solidFill>
              <a:schemeClr val="tx1"/>
            </a:solidFill>
          </a:endParaRPr>
        </a:p>
      </dgm:t>
    </dgm:pt>
    <dgm:pt modelId="{B2D8C3C8-2A7C-4A1D-8A18-955A7613E944}" type="parTrans" cxnId="{F3BC0012-3142-44F3-96FD-3D3D378DCD39}">
      <dgm:prSet/>
      <dgm:spPr/>
      <dgm:t>
        <a:bodyPr/>
        <a:lstStyle/>
        <a:p>
          <a:endParaRPr lang="en-MY"/>
        </a:p>
      </dgm:t>
    </dgm:pt>
    <dgm:pt modelId="{EAB42C35-296A-4CF4-9B7E-ABD7F8E87C1F}" type="sibTrans" cxnId="{F3BC0012-3142-44F3-96FD-3D3D378DCD39}">
      <dgm:prSet/>
      <dgm:spPr/>
      <dgm:t>
        <a:bodyPr/>
        <a:lstStyle/>
        <a:p>
          <a:endParaRPr lang="en-MY"/>
        </a:p>
      </dgm:t>
    </dgm:pt>
    <dgm:pt modelId="{7F535459-EFDA-4CD2-96F4-8AE7B4B65714}">
      <dgm:prSet phldrT="[Text]" custT="1"/>
      <dgm:spPr>
        <a:solidFill>
          <a:srgbClr val="E4F418"/>
        </a:solidFill>
      </dgm:spPr>
      <dgm:t>
        <a:bodyPr/>
        <a:lstStyle/>
        <a:p>
          <a:r>
            <a:rPr lang="en-US" sz="1600" dirty="0" err="1" smtClean="0">
              <a:solidFill>
                <a:schemeClr val="tx1"/>
              </a:solidFill>
            </a:rPr>
            <a:t>Laporan</a:t>
          </a:r>
          <a:r>
            <a:rPr lang="en-US" sz="1600" dirty="0" smtClean="0">
              <a:solidFill>
                <a:schemeClr val="tx1"/>
              </a:solidFill>
            </a:rPr>
            <a:t> </a:t>
          </a:r>
          <a:r>
            <a:rPr lang="en-US" sz="1600" dirty="0" err="1" smtClean="0">
              <a:solidFill>
                <a:schemeClr val="tx1"/>
              </a:solidFill>
            </a:rPr>
            <a:t>majlis</a:t>
          </a:r>
          <a:endParaRPr lang="en-US" sz="1600" dirty="0">
            <a:solidFill>
              <a:schemeClr val="tx1"/>
            </a:solidFill>
          </a:endParaRPr>
        </a:p>
      </dgm:t>
    </dgm:pt>
    <dgm:pt modelId="{339E2F21-9393-49D5-AE62-849A4D944455}" type="parTrans" cxnId="{A63504C4-6311-4DF4-8042-CB8FB920CCE9}">
      <dgm:prSet/>
      <dgm:spPr/>
      <dgm:t>
        <a:bodyPr/>
        <a:lstStyle/>
        <a:p>
          <a:endParaRPr lang="en-MY"/>
        </a:p>
      </dgm:t>
    </dgm:pt>
    <dgm:pt modelId="{8229C385-AC51-440D-BB42-DA0BBD1C1429}" type="sibTrans" cxnId="{A63504C4-6311-4DF4-8042-CB8FB920CCE9}">
      <dgm:prSet/>
      <dgm:spPr/>
      <dgm:t>
        <a:bodyPr/>
        <a:lstStyle/>
        <a:p>
          <a:endParaRPr lang="en-MY"/>
        </a:p>
      </dgm:t>
    </dgm:pt>
    <dgm:pt modelId="{A2556A80-0B55-4C2F-BF74-B96E292AE63D}">
      <dgm:prSet phldrT="[Text]" custT="1"/>
      <dgm:spPr>
        <a:solidFill>
          <a:srgbClr val="E4F418"/>
        </a:solidFill>
      </dgm:spPr>
      <dgm:t>
        <a:bodyPr/>
        <a:lstStyle/>
        <a:p>
          <a:r>
            <a:rPr lang="en-US" sz="1600" dirty="0" err="1" smtClean="0">
              <a:solidFill>
                <a:schemeClr val="tx1"/>
              </a:solidFill>
            </a:rPr>
            <a:t>Keratan</a:t>
          </a:r>
          <a:r>
            <a:rPr lang="en-US" sz="1600" dirty="0" smtClean="0">
              <a:solidFill>
                <a:schemeClr val="tx1"/>
              </a:solidFill>
            </a:rPr>
            <a:t> </a:t>
          </a:r>
          <a:r>
            <a:rPr lang="en-US" sz="1600" dirty="0" err="1" smtClean="0">
              <a:solidFill>
                <a:schemeClr val="tx1"/>
              </a:solidFill>
            </a:rPr>
            <a:t>akhbar</a:t>
          </a:r>
          <a:endParaRPr lang="en-US" sz="1600" dirty="0">
            <a:solidFill>
              <a:schemeClr val="tx1"/>
            </a:solidFill>
          </a:endParaRPr>
        </a:p>
      </dgm:t>
    </dgm:pt>
    <dgm:pt modelId="{1E4619DE-77DB-49AB-A8F1-AFC7AFF9C25B}" type="parTrans" cxnId="{FCAFE0FC-022F-4DED-B4E5-D299808615B2}">
      <dgm:prSet/>
      <dgm:spPr/>
      <dgm:t>
        <a:bodyPr/>
        <a:lstStyle/>
        <a:p>
          <a:endParaRPr lang="en-MY"/>
        </a:p>
      </dgm:t>
    </dgm:pt>
    <dgm:pt modelId="{5A7A1C76-8B3C-4538-8822-63E9109BDE98}" type="sibTrans" cxnId="{FCAFE0FC-022F-4DED-B4E5-D299808615B2}">
      <dgm:prSet/>
      <dgm:spPr/>
      <dgm:t>
        <a:bodyPr/>
        <a:lstStyle/>
        <a:p>
          <a:endParaRPr lang="en-MY"/>
        </a:p>
      </dgm:t>
    </dgm:pt>
    <dgm:pt modelId="{BC8DCF23-CB9C-4D50-8B8C-61AEE856730B}">
      <dgm:prSet phldrT="[Text]" custT="1"/>
      <dgm:spPr>
        <a:solidFill>
          <a:srgbClr val="E4F418"/>
        </a:solidFill>
      </dgm:spPr>
      <dgm:t>
        <a:bodyPr/>
        <a:lstStyle/>
        <a:p>
          <a:r>
            <a:rPr lang="en-US" sz="1600" dirty="0" err="1" smtClean="0">
              <a:solidFill>
                <a:schemeClr val="tx1"/>
              </a:solidFill>
            </a:rPr>
            <a:t>Salinan</a:t>
          </a:r>
          <a:r>
            <a:rPr lang="en-US" sz="1600" dirty="0" smtClean="0">
              <a:solidFill>
                <a:schemeClr val="tx1"/>
              </a:solidFill>
            </a:rPr>
            <a:t> </a:t>
          </a:r>
          <a:r>
            <a:rPr lang="en-US" sz="1600" dirty="0" err="1" smtClean="0">
              <a:solidFill>
                <a:schemeClr val="tx1"/>
              </a:solidFill>
            </a:rPr>
            <a:t>rekod</a:t>
          </a:r>
          <a:r>
            <a:rPr lang="en-US" sz="1600" dirty="0" smtClean="0">
              <a:solidFill>
                <a:schemeClr val="tx1"/>
              </a:solidFill>
            </a:rPr>
            <a:t> </a:t>
          </a:r>
          <a:r>
            <a:rPr lang="en-US" sz="1600" dirty="0" err="1" smtClean="0">
              <a:solidFill>
                <a:schemeClr val="tx1"/>
              </a:solidFill>
            </a:rPr>
            <a:t>rakaman</a:t>
          </a:r>
          <a:r>
            <a:rPr lang="en-US" sz="1600" dirty="0" smtClean="0">
              <a:solidFill>
                <a:schemeClr val="tx1"/>
              </a:solidFill>
            </a:rPr>
            <a:t> video</a:t>
          </a:r>
          <a:endParaRPr lang="en-US" sz="1600" dirty="0">
            <a:solidFill>
              <a:schemeClr val="tx1"/>
            </a:solidFill>
          </a:endParaRPr>
        </a:p>
      </dgm:t>
    </dgm:pt>
    <dgm:pt modelId="{D010747B-71C8-4487-A1A6-32EC945CF6AE}" type="parTrans" cxnId="{D2CF68FF-4B45-4770-A421-BD21A48298C2}">
      <dgm:prSet/>
      <dgm:spPr/>
      <dgm:t>
        <a:bodyPr/>
        <a:lstStyle/>
        <a:p>
          <a:endParaRPr lang="en-MY"/>
        </a:p>
      </dgm:t>
    </dgm:pt>
    <dgm:pt modelId="{515F8AAF-1A66-4043-BCC3-0C337E44ECC8}" type="sibTrans" cxnId="{D2CF68FF-4B45-4770-A421-BD21A48298C2}">
      <dgm:prSet/>
      <dgm:spPr/>
      <dgm:t>
        <a:bodyPr/>
        <a:lstStyle/>
        <a:p>
          <a:endParaRPr lang="en-MY"/>
        </a:p>
      </dgm:t>
    </dgm:pt>
    <dgm:pt modelId="{75E02FD8-64BC-4A32-983F-C5C8EC1C2328}">
      <dgm:prSet phldrT="[Text]" custT="1"/>
      <dgm:spPr>
        <a:solidFill>
          <a:srgbClr val="E4F418"/>
        </a:solidFill>
      </dgm:spPr>
      <dgm:t>
        <a:bodyPr/>
        <a:lstStyle/>
        <a:p>
          <a:r>
            <a:rPr lang="en-US" sz="1600" dirty="0" err="1" smtClean="0">
              <a:solidFill>
                <a:schemeClr val="tx1"/>
              </a:solidFill>
            </a:rPr>
            <a:t>Surat</a:t>
          </a:r>
          <a:r>
            <a:rPr lang="en-US" sz="1600" dirty="0" smtClean="0">
              <a:solidFill>
                <a:schemeClr val="tx1"/>
              </a:solidFill>
            </a:rPr>
            <a:t> </a:t>
          </a:r>
          <a:r>
            <a:rPr lang="en-US" sz="1600" dirty="0" err="1" smtClean="0">
              <a:solidFill>
                <a:schemeClr val="tx1"/>
              </a:solidFill>
            </a:rPr>
            <a:t>penghargaan</a:t>
          </a:r>
          <a:r>
            <a:rPr lang="en-US" sz="1600" dirty="0" smtClean="0">
              <a:solidFill>
                <a:schemeClr val="tx1"/>
              </a:solidFill>
            </a:rPr>
            <a:t> </a:t>
          </a:r>
          <a:r>
            <a:rPr lang="en-US" sz="1600" dirty="0" err="1" smtClean="0">
              <a:solidFill>
                <a:schemeClr val="tx1"/>
              </a:solidFill>
            </a:rPr>
            <a:t>dan</a:t>
          </a:r>
          <a:r>
            <a:rPr lang="en-US" sz="1600" dirty="0" smtClean="0">
              <a:solidFill>
                <a:schemeClr val="tx1"/>
              </a:solidFill>
            </a:rPr>
            <a:t> </a:t>
          </a:r>
          <a:r>
            <a:rPr lang="en-US" sz="1600" dirty="0" err="1" smtClean="0">
              <a:solidFill>
                <a:schemeClr val="tx1"/>
              </a:solidFill>
            </a:rPr>
            <a:t>terima</a:t>
          </a:r>
          <a:r>
            <a:rPr lang="en-US" sz="1600" dirty="0" smtClean="0">
              <a:solidFill>
                <a:schemeClr val="tx1"/>
              </a:solidFill>
            </a:rPr>
            <a:t> </a:t>
          </a:r>
          <a:r>
            <a:rPr lang="en-US" sz="1600" dirty="0" err="1" smtClean="0">
              <a:solidFill>
                <a:schemeClr val="tx1"/>
              </a:solidFill>
            </a:rPr>
            <a:t>kasih</a:t>
          </a:r>
          <a:endParaRPr lang="en-US" sz="1600" dirty="0">
            <a:solidFill>
              <a:schemeClr val="tx1"/>
            </a:solidFill>
          </a:endParaRPr>
        </a:p>
      </dgm:t>
    </dgm:pt>
    <dgm:pt modelId="{2728114E-AD99-45E9-8CF2-8EF89E1DDF14}" type="parTrans" cxnId="{4A056E46-4FB5-451D-ACD8-3FC6B8859692}">
      <dgm:prSet/>
      <dgm:spPr/>
      <dgm:t>
        <a:bodyPr/>
        <a:lstStyle/>
        <a:p>
          <a:endParaRPr lang="en-MY"/>
        </a:p>
      </dgm:t>
    </dgm:pt>
    <dgm:pt modelId="{6AF0E9F1-627D-4BE7-9112-DD74685BAE6C}" type="sibTrans" cxnId="{4A056E46-4FB5-451D-ACD8-3FC6B8859692}">
      <dgm:prSet/>
      <dgm:spPr/>
      <dgm:t>
        <a:bodyPr/>
        <a:lstStyle/>
        <a:p>
          <a:endParaRPr lang="en-MY"/>
        </a:p>
      </dgm:t>
    </dgm:pt>
    <dgm:pt modelId="{E68C0FFC-5669-47A7-B84E-FA7AA08BD5DD}">
      <dgm:prSet phldrT="[Text]" custT="1"/>
      <dgm:spPr>
        <a:solidFill>
          <a:srgbClr val="E4F418"/>
        </a:solidFill>
      </dgm:spPr>
      <dgm:t>
        <a:bodyPr/>
        <a:lstStyle/>
        <a:p>
          <a:r>
            <a:rPr lang="en-US" sz="1600" dirty="0" smtClean="0">
              <a:solidFill>
                <a:schemeClr val="tx1"/>
              </a:solidFill>
            </a:rPr>
            <a:t>Album </a:t>
          </a:r>
          <a:r>
            <a:rPr lang="en-US" sz="1600" dirty="0" err="1" smtClean="0">
              <a:solidFill>
                <a:schemeClr val="tx1"/>
              </a:solidFill>
            </a:rPr>
            <a:t>gambar</a:t>
          </a:r>
          <a:endParaRPr lang="en-US" sz="1600" dirty="0">
            <a:solidFill>
              <a:schemeClr val="tx1"/>
            </a:solidFill>
          </a:endParaRPr>
        </a:p>
      </dgm:t>
    </dgm:pt>
    <dgm:pt modelId="{DF6144DC-6CDD-40DD-A2C3-F01EF3A5B7C6}" type="parTrans" cxnId="{F888EBFB-442E-4A57-AC67-0CE0FA74E0C5}">
      <dgm:prSet/>
      <dgm:spPr/>
      <dgm:t>
        <a:bodyPr/>
        <a:lstStyle/>
        <a:p>
          <a:endParaRPr lang="en-MY"/>
        </a:p>
      </dgm:t>
    </dgm:pt>
    <dgm:pt modelId="{69425CDD-3EA7-45E3-972F-DC1190916288}" type="sibTrans" cxnId="{F888EBFB-442E-4A57-AC67-0CE0FA74E0C5}">
      <dgm:prSet/>
      <dgm:spPr/>
      <dgm:t>
        <a:bodyPr/>
        <a:lstStyle/>
        <a:p>
          <a:endParaRPr lang="en-MY"/>
        </a:p>
      </dgm:t>
    </dgm:pt>
    <dgm:pt modelId="{97692534-942D-47AF-9EDA-CF413DF148E2}" type="pres">
      <dgm:prSet presAssocID="{3A0587BC-A27C-4152-93D6-F1D683F21E0B}" presName="linearFlow" presStyleCnt="0">
        <dgm:presLayoutVars>
          <dgm:dir/>
          <dgm:animLvl val="lvl"/>
          <dgm:resizeHandles/>
        </dgm:presLayoutVars>
      </dgm:prSet>
      <dgm:spPr/>
      <dgm:t>
        <a:bodyPr/>
        <a:lstStyle/>
        <a:p>
          <a:endParaRPr lang="en-US"/>
        </a:p>
      </dgm:t>
    </dgm:pt>
    <dgm:pt modelId="{0803B0C3-01C1-4FF1-9A5B-6C06CF84554A}" type="pres">
      <dgm:prSet presAssocID="{44F87196-FACB-4C2F-A996-AE3C4F6DCBCA}" presName="compositeNode" presStyleCnt="0">
        <dgm:presLayoutVars>
          <dgm:bulletEnabled val="1"/>
        </dgm:presLayoutVars>
      </dgm:prSet>
      <dgm:spPr/>
    </dgm:pt>
    <dgm:pt modelId="{4908C90C-C96E-47E4-A87C-F44B9F497AF8}" type="pres">
      <dgm:prSet presAssocID="{44F87196-FACB-4C2F-A996-AE3C4F6DCBCA}" presName="image" presStyleLbl="fgImgPlace1" presStyleIdx="0" presStyleCnt="3" custLinFactX="-9085" custLinFactNeighborX="-100000" custLinFactNeighborY="40999"/>
      <dgm:spPr>
        <a:blipFill rotWithShape="0">
          <a:blip xmlns:r="http://schemas.openxmlformats.org/officeDocument/2006/relationships" r:embed="rId1"/>
          <a:stretch>
            <a:fillRect/>
          </a:stretch>
        </a:blipFill>
      </dgm:spPr>
    </dgm:pt>
    <dgm:pt modelId="{597C051B-C856-4808-B9ED-4621FCB09EDD}" type="pres">
      <dgm:prSet presAssocID="{44F87196-FACB-4C2F-A996-AE3C4F6DCBCA}" presName="childNode" presStyleLbl="node1" presStyleIdx="0" presStyleCnt="3" custScaleY="112887" custLinFactNeighborX="-4501" custLinFactNeighborY="8947">
        <dgm:presLayoutVars>
          <dgm:bulletEnabled val="1"/>
        </dgm:presLayoutVars>
      </dgm:prSet>
      <dgm:spPr/>
      <dgm:t>
        <a:bodyPr/>
        <a:lstStyle/>
        <a:p>
          <a:endParaRPr lang="en-US"/>
        </a:p>
      </dgm:t>
    </dgm:pt>
    <dgm:pt modelId="{33F18EB9-5187-4416-B41D-CF72591E9A3F}" type="pres">
      <dgm:prSet presAssocID="{44F87196-FACB-4C2F-A996-AE3C4F6DCBCA}" presName="parentNode" presStyleLbl="revTx" presStyleIdx="0" presStyleCnt="3">
        <dgm:presLayoutVars>
          <dgm:chMax val="0"/>
          <dgm:bulletEnabled val="1"/>
        </dgm:presLayoutVars>
      </dgm:prSet>
      <dgm:spPr/>
      <dgm:t>
        <a:bodyPr/>
        <a:lstStyle/>
        <a:p>
          <a:endParaRPr lang="en-US"/>
        </a:p>
      </dgm:t>
    </dgm:pt>
    <dgm:pt modelId="{08A6071C-9C3C-4A45-80C9-ED8882DE7FD1}" type="pres">
      <dgm:prSet presAssocID="{EF3B309F-D671-4138-BD72-121E8EF648CB}" presName="sibTrans" presStyleCnt="0"/>
      <dgm:spPr/>
    </dgm:pt>
    <dgm:pt modelId="{85BDBCCB-FB39-4910-9DAB-63DFE8A8F6C4}" type="pres">
      <dgm:prSet presAssocID="{BB543042-112C-4D2D-862B-3E6C1BD7B9EA}" presName="compositeNode" presStyleCnt="0">
        <dgm:presLayoutVars>
          <dgm:bulletEnabled val="1"/>
        </dgm:presLayoutVars>
      </dgm:prSet>
      <dgm:spPr/>
    </dgm:pt>
    <dgm:pt modelId="{BB54E672-288C-494B-912A-67D79591A7DA}" type="pres">
      <dgm:prSet presAssocID="{BB543042-112C-4D2D-862B-3E6C1BD7B9EA}" presName="image" presStyleLbl="fgImgPlace1" presStyleIdx="1" presStyleCnt="3"/>
      <dgm:spPr>
        <a:blipFill rotWithShape="0">
          <a:blip xmlns:r="http://schemas.openxmlformats.org/officeDocument/2006/relationships" r:embed="rId2"/>
          <a:stretch>
            <a:fillRect/>
          </a:stretch>
        </a:blipFill>
      </dgm:spPr>
    </dgm:pt>
    <dgm:pt modelId="{06853B23-DAA4-4C7C-8491-B8ECEE954EE0}" type="pres">
      <dgm:prSet presAssocID="{BB543042-112C-4D2D-862B-3E6C1BD7B9EA}" presName="childNode" presStyleLbl="node1" presStyleIdx="1" presStyleCnt="3" custScaleY="128205" custLinFactNeighborX="14842" custLinFactNeighborY="1885">
        <dgm:presLayoutVars>
          <dgm:bulletEnabled val="1"/>
        </dgm:presLayoutVars>
      </dgm:prSet>
      <dgm:spPr/>
      <dgm:t>
        <a:bodyPr/>
        <a:lstStyle/>
        <a:p>
          <a:endParaRPr lang="en-US"/>
        </a:p>
      </dgm:t>
    </dgm:pt>
    <dgm:pt modelId="{78636712-0E97-4682-BB54-E5F43A105FF2}" type="pres">
      <dgm:prSet presAssocID="{BB543042-112C-4D2D-862B-3E6C1BD7B9EA}" presName="parentNode" presStyleLbl="revTx" presStyleIdx="1" presStyleCnt="3">
        <dgm:presLayoutVars>
          <dgm:chMax val="0"/>
          <dgm:bulletEnabled val="1"/>
        </dgm:presLayoutVars>
      </dgm:prSet>
      <dgm:spPr/>
      <dgm:t>
        <a:bodyPr/>
        <a:lstStyle/>
        <a:p>
          <a:endParaRPr lang="en-US"/>
        </a:p>
      </dgm:t>
    </dgm:pt>
    <dgm:pt modelId="{972669FC-4450-429F-9296-88A34BB12B84}" type="pres">
      <dgm:prSet presAssocID="{C37A4500-3F4C-40C7-B646-24787740570B}" presName="sibTrans" presStyleCnt="0"/>
      <dgm:spPr/>
    </dgm:pt>
    <dgm:pt modelId="{7C94FFAE-8079-40C9-B9F9-3F575A6C0EC9}" type="pres">
      <dgm:prSet presAssocID="{6715405F-4478-4737-BBAE-B941EF34491F}" presName="compositeNode" presStyleCnt="0">
        <dgm:presLayoutVars>
          <dgm:bulletEnabled val="1"/>
        </dgm:presLayoutVars>
      </dgm:prSet>
      <dgm:spPr/>
    </dgm:pt>
    <dgm:pt modelId="{72AD2CDF-6BBD-4B59-8A04-6AB2A9BEF4FA}" type="pres">
      <dgm:prSet presAssocID="{6715405F-4478-4737-BBAE-B941EF34491F}" presName="image" presStyleLbl="fgImgPlace1" presStyleIdx="2" presStyleCnt="3"/>
      <dgm:spPr>
        <a:blipFill rotWithShape="0">
          <a:blip xmlns:r="http://schemas.openxmlformats.org/officeDocument/2006/relationships" r:embed="rId3"/>
          <a:stretch>
            <a:fillRect/>
          </a:stretch>
        </a:blipFill>
      </dgm:spPr>
    </dgm:pt>
    <dgm:pt modelId="{8651B978-996E-4C96-95B4-914BA560133E}" type="pres">
      <dgm:prSet presAssocID="{6715405F-4478-4737-BBAE-B941EF34491F}" presName="childNode" presStyleLbl="node1" presStyleIdx="2" presStyleCnt="3" custLinFactNeighborX="-2353" custLinFactNeighborY="6029">
        <dgm:presLayoutVars>
          <dgm:bulletEnabled val="1"/>
        </dgm:presLayoutVars>
      </dgm:prSet>
      <dgm:spPr/>
      <dgm:t>
        <a:bodyPr/>
        <a:lstStyle/>
        <a:p>
          <a:endParaRPr lang="en-US"/>
        </a:p>
      </dgm:t>
    </dgm:pt>
    <dgm:pt modelId="{7D46B897-E474-4548-B523-ACA86CEF6482}" type="pres">
      <dgm:prSet presAssocID="{6715405F-4478-4737-BBAE-B941EF34491F}" presName="parentNode" presStyleLbl="revTx" presStyleIdx="2" presStyleCnt="3">
        <dgm:presLayoutVars>
          <dgm:chMax val="0"/>
          <dgm:bulletEnabled val="1"/>
        </dgm:presLayoutVars>
      </dgm:prSet>
      <dgm:spPr/>
      <dgm:t>
        <a:bodyPr/>
        <a:lstStyle/>
        <a:p>
          <a:endParaRPr lang="en-US"/>
        </a:p>
      </dgm:t>
    </dgm:pt>
  </dgm:ptLst>
  <dgm:cxnLst>
    <dgm:cxn modelId="{D725727F-E9D2-45DA-A867-E890B3653E24}" type="presOf" srcId="{BF543DBD-8587-407A-84C5-833D4FDC2D7C}" destId="{06853B23-DAA4-4C7C-8491-B8ECEE954EE0}" srcOrd="0" destOrd="4" presId="urn:microsoft.com/office/officeart/2005/8/layout/hList2#2"/>
    <dgm:cxn modelId="{0042F7EE-DA7A-4BBE-91DD-C68E5DC4E933}" type="presOf" srcId="{C7328B60-F73A-4676-B337-1966E790E236}" destId="{597C051B-C856-4808-B9ED-4621FCB09EDD}" srcOrd="0" destOrd="2" presId="urn:microsoft.com/office/officeart/2005/8/layout/hList2#2"/>
    <dgm:cxn modelId="{EEB311AA-94B5-4DD4-8E3F-3ED2DE61B8C6}" type="presOf" srcId="{A2556A80-0B55-4C2F-BF74-B96E292AE63D}" destId="{8651B978-996E-4C96-95B4-914BA560133E}" srcOrd="0" destOrd="3" presId="urn:microsoft.com/office/officeart/2005/8/layout/hList2#2"/>
    <dgm:cxn modelId="{BB1B34B4-8BCB-4AC5-964C-F2E6EBC9BB23}" srcId="{BB543042-112C-4D2D-862B-3E6C1BD7B9EA}" destId="{2B4FA0A0-BF14-4C54-9882-B7252D5C165D}" srcOrd="8" destOrd="0" parTransId="{DC919F32-5B1C-4086-9FDD-80617B84C0BE}" sibTransId="{2A87595E-2861-44E7-BA92-45A27399E911}"/>
    <dgm:cxn modelId="{4A056E46-4FB5-451D-ACD8-3FC6B8859692}" srcId="{6715405F-4478-4737-BBAE-B941EF34491F}" destId="{75E02FD8-64BC-4A32-983F-C5C8EC1C2328}" srcOrd="5" destOrd="0" parTransId="{2728114E-AD99-45E9-8CF2-8EF89E1DDF14}" sibTransId="{6AF0E9F1-627D-4BE7-9112-DD74685BAE6C}"/>
    <dgm:cxn modelId="{14F5C3FA-D1CB-42B0-9512-0C596FF52D57}" srcId="{BB543042-112C-4D2D-862B-3E6C1BD7B9EA}" destId="{9C239657-F064-4291-B784-4CC78448E964}" srcOrd="7" destOrd="0" parTransId="{D85ABF0C-4A2C-4C45-A39D-F4C2DB5B702C}" sibTransId="{6D2A779E-054B-40EE-BF36-68D1845B4A65}"/>
    <dgm:cxn modelId="{FCAFE0FC-022F-4DED-B4E5-D299808615B2}" srcId="{6715405F-4478-4737-BBAE-B941EF34491F}" destId="{A2556A80-0B55-4C2F-BF74-B96E292AE63D}" srcOrd="3" destOrd="0" parTransId="{1E4619DE-77DB-49AB-A8F1-AFC7AFF9C25B}" sibTransId="{5A7A1C76-8B3C-4538-8822-63E9109BDE98}"/>
    <dgm:cxn modelId="{54CDDEE3-ED28-426D-BA17-0760987AEF52}" srcId="{44F87196-FACB-4C2F-A996-AE3C4F6DCBCA}" destId="{E6C8D991-0946-4AE2-98DC-C5A96965ECF3}" srcOrd="1" destOrd="0" parTransId="{18522C6D-1D1E-495D-A99D-A6DEAE7A45B3}" sibTransId="{A51A323E-1C53-4182-994D-D303712D0FFC}"/>
    <dgm:cxn modelId="{D41F37E2-40DB-419C-A9D8-FC579E3EB51F}" type="presOf" srcId="{EDE48059-26B1-4919-A1BC-FFA90AF24C04}" destId="{597C051B-C856-4808-B9ED-4621FCB09EDD}" srcOrd="0" destOrd="0" presId="urn:microsoft.com/office/officeart/2005/8/layout/hList2#2"/>
    <dgm:cxn modelId="{29640C7F-8264-4193-8C88-D636E4C8F389}" srcId="{3A0587BC-A27C-4152-93D6-F1D683F21E0B}" destId="{6715405F-4478-4737-BBAE-B941EF34491F}" srcOrd="2" destOrd="0" parTransId="{0143C9F8-26EF-411B-8DF2-C10AE7450295}" sibTransId="{B60F5385-C5D7-4A6D-A32C-03AB8BDD69A8}"/>
    <dgm:cxn modelId="{F888EBFB-442E-4A57-AC67-0CE0FA74E0C5}" srcId="{6715405F-4478-4737-BBAE-B941EF34491F}" destId="{E68C0FFC-5669-47A7-B84E-FA7AA08BD5DD}" srcOrd="6" destOrd="0" parTransId="{DF6144DC-6CDD-40DD-A2C3-F01EF3A5B7C6}" sibTransId="{69425CDD-3EA7-45E3-972F-DC1190916288}"/>
    <dgm:cxn modelId="{A63504C4-6311-4DF4-8042-CB8FB920CCE9}" srcId="{6715405F-4478-4737-BBAE-B941EF34491F}" destId="{7F535459-EFDA-4CD2-96F4-8AE7B4B65714}" srcOrd="2" destOrd="0" parTransId="{339E2F21-9393-49D5-AE62-849A4D944455}" sibTransId="{8229C385-AC51-440D-BB42-DA0BBD1C1429}"/>
    <dgm:cxn modelId="{F3BC0012-3142-44F3-96FD-3D3D378DCD39}" srcId="{6715405F-4478-4737-BBAE-B941EF34491F}" destId="{77D6BBC2-63EE-4931-BA93-D585A8A8F227}" srcOrd="1" destOrd="0" parTransId="{B2D8C3C8-2A7C-4A1D-8A18-955A7613E944}" sibTransId="{EAB42C35-296A-4CF4-9B7E-ABD7F8E87C1F}"/>
    <dgm:cxn modelId="{C13974F4-8E0D-4275-8338-74490B4D776E}" type="presOf" srcId="{AA785D3D-5C08-4952-86C1-D4609C522726}" destId="{06853B23-DAA4-4C7C-8491-B8ECEE954EE0}" srcOrd="0" destOrd="9" presId="urn:microsoft.com/office/officeart/2005/8/layout/hList2#2"/>
    <dgm:cxn modelId="{29367D86-2371-4E2D-82FF-AD92C07C02A5}" type="presOf" srcId="{2B4FA0A0-BF14-4C54-9882-B7252D5C165D}" destId="{06853B23-DAA4-4C7C-8491-B8ECEE954EE0}" srcOrd="0" destOrd="8" presId="urn:microsoft.com/office/officeart/2005/8/layout/hList2#2"/>
    <dgm:cxn modelId="{AFC2236E-4D37-4BE4-91AF-2D61ACCEE36B}" type="presOf" srcId="{2E5D6801-34FF-4C18-A1A7-DA370224E857}" destId="{597C051B-C856-4808-B9ED-4621FCB09EDD}" srcOrd="0" destOrd="4" presId="urn:microsoft.com/office/officeart/2005/8/layout/hList2#2"/>
    <dgm:cxn modelId="{AFAA358B-D1FF-4608-9197-00DCD24B9D8C}" type="presOf" srcId="{E6C8D991-0946-4AE2-98DC-C5A96965ECF3}" destId="{597C051B-C856-4808-B9ED-4621FCB09EDD}" srcOrd="0" destOrd="1" presId="urn:microsoft.com/office/officeart/2005/8/layout/hList2#2"/>
    <dgm:cxn modelId="{7F8977FE-5769-40B6-A2BC-AC2FE6F976B0}" srcId="{BB543042-112C-4D2D-862B-3E6C1BD7B9EA}" destId="{3200CA6E-B97A-4137-A851-0D77A833CCDA}" srcOrd="3" destOrd="0" parTransId="{60C4EFE4-9712-4BB6-BF18-0632AAE50E0B}" sibTransId="{19196083-4C73-4B42-B90E-FF3B8AA8DF46}"/>
    <dgm:cxn modelId="{8B9D59AD-89D5-41A5-99C5-9A01DEE90F73}" srcId="{3A0587BC-A27C-4152-93D6-F1D683F21E0B}" destId="{BB543042-112C-4D2D-862B-3E6C1BD7B9EA}" srcOrd="1" destOrd="0" parTransId="{3EF15CF8-D071-4F3C-AD7D-C9FB135AD019}" sibTransId="{C37A4500-3F4C-40C7-B646-24787740570B}"/>
    <dgm:cxn modelId="{E9957135-F211-425F-9DA5-D9A755886D78}" srcId="{44F87196-FACB-4C2F-A996-AE3C4F6DCBCA}" destId="{AECA0C0B-6B90-4F62-8111-0C84AD85B101}" srcOrd="3" destOrd="0" parTransId="{C8F1EEE8-9272-481A-A3AA-05452B7745AE}" sibTransId="{20B5F8DC-F07E-4D79-9CD3-74A2C1654B81}"/>
    <dgm:cxn modelId="{128588FA-A476-4C8A-BD9C-CB2928858E05}" type="presOf" srcId="{3A0587BC-A27C-4152-93D6-F1D683F21E0B}" destId="{97692534-942D-47AF-9EDA-CF413DF148E2}" srcOrd="0" destOrd="0" presId="urn:microsoft.com/office/officeart/2005/8/layout/hList2#2"/>
    <dgm:cxn modelId="{132FAEAE-0196-4E73-898C-DD0713B12E8A}" type="presOf" srcId="{E38AB4CD-5B4C-481C-9A07-C54FE1E58815}" destId="{06853B23-DAA4-4C7C-8491-B8ECEE954EE0}" srcOrd="0" destOrd="6" presId="urn:microsoft.com/office/officeart/2005/8/layout/hList2#2"/>
    <dgm:cxn modelId="{E31EF046-7A66-41FD-B658-F01FE9650CE6}" type="presOf" srcId="{DCAD33C9-D2A4-4BB8-B067-C562BBF6AE88}" destId="{06853B23-DAA4-4C7C-8491-B8ECEE954EE0}" srcOrd="0" destOrd="1" presId="urn:microsoft.com/office/officeart/2005/8/layout/hList2#2"/>
    <dgm:cxn modelId="{FDC654B8-F574-49AE-8341-D78BB557CA49}" srcId="{BB543042-112C-4D2D-862B-3E6C1BD7B9EA}" destId="{BF543DBD-8587-407A-84C5-833D4FDC2D7C}" srcOrd="4" destOrd="0" parTransId="{E1518D3E-20C3-4477-A252-8AACBAA7DCA2}" sibTransId="{CBCF35EE-A1FF-4A64-B7B6-44E9D0B8A31B}"/>
    <dgm:cxn modelId="{2EE89AC2-45F6-4450-84FC-74F2EF1CC67C}" srcId="{BB543042-112C-4D2D-862B-3E6C1BD7B9EA}" destId="{DCAD33C9-D2A4-4BB8-B067-C562BBF6AE88}" srcOrd="1" destOrd="0" parTransId="{5E45B145-7E09-4C0F-90EB-D517A1FD037C}" sibTransId="{408A200E-7FAF-405C-86B9-C2FB4F20F087}"/>
    <dgm:cxn modelId="{09E8588D-09BC-4F98-A08F-BE44A4E8A72D}" srcId="{44F87196-FACB-4C2F-A996-AE3C4F6DCBCA}" destId="{EDE48059-26B1-4919-A1BC-FFA90AF24C04}" srcOrd="0" destOrd="0" parTransId="{BE24F345-9707-4B96-B3AE-A3F97BE43CF0}" sibTransId="{D46BC513-1295-4E8F-964B-8BBCCB69119F}"/>
    <dgm:cxn modelId="{D4BED583-2D1D-4685-834B-3999FF49D285}" srcId="{6715405F-4478-4737-BBAE-B941EF34491F}" destId="{92311E78-6CB8-4FDB-866B-59176B57814B}" srcOrd="0" destOrd="0" parTransId="{20AA4912-5E41-4D91-BCC0-91328108F130}" sibTransId="{2CC975B8-4485-4314-B8E2-6983277840F7}"/>
    <dgm:cxn modelId="{F6097FC4-47A9-465E-8C90-4D8A2F1C6449}" type="presOf" srcId="{BB543042-112C-4D2D-862B-3E6C1BD7B9EA}" destId="{78636712-0E97-4682-BB54-E5F43A105FF2}" srcOrd="0" destOrd="0" presId="urn:microsoft.com/office/officeart/2005/8/layout/hList2#2"/>
    <dgm:cxn modelId="{6A801208-46D2-4AC3-ADA7-9F2B999DFEB9}" type="presOf" srcId="{77D6BBC2-63EE-4931-BA93-D585A8A8F227}" destId="{8651B978-996E-4C96-95B4-914BA560133E}" srcOrd="0" destOrd="1" presId="urn:microsoft.com/office/officeart/2005/8/layout/hList2#2"/>
    <dgm:cxn modelId="{D664C01B-8471-454B-845F-A5B5933EC7BC}" type="presOf" srcId="{BC8DCF23-CB9C-4D50-8B8C-61AEE856730B}" destId="{8651B978-996E-4C96-95B4-914BA560133E}" srcOrd="0" destOrd="4" presId="urn:microsoft.com/office/officeart/2005/8/layout/hList2#2"/>
    <dgm:cxn modelId="{7E7D5601-C47F-4C52-A705-4F488CCF9384}" type="presOf" srcId="{74F41196-31B7-4431-B281-8B07DF4714F2}" destId="{06853B23-DAA4-4C7C-8491-B8ECEE954EE0}" srcOrd="0" destOrd="0" presId="urn:microsoft.com/office/officeart/2005/8/layout/hList2#2"/>
    <dgm:cxn modelId="{C212BBD7-D69A-4AE5-9C11-4091ED7B233C}" type="presOf" srcId="{E68C0FFC-5669-47A7-B84E-FA7AA08BD5DD}" destId="{8651B978-996E-4C96-95B4-914BA560133E}" srcOrd="0" destOrd="6" presId="urn:microsoft.com/office/officeart/2005/8/layout/hList2#2"/>
    <dgm:cxn modelId="{A56D9BC2-4560-4F71-8A1F-BE966849B4F9}" type="presOf" srcId="{7F535459-EFDA-4CD2-96F4-8AE7B4B65714}" destId="{8651B978-996E-4C96-95B4-914BA560133E}" srcOrd="0" destOrd="2" presId="urn:microsoft.com/office/officeart/2005/8/layout/hList2#2"/>
    <dgm:cxn modelId="{3448EAC7-E2A2-4E8D-843A-CBA2E3999F20}" srcId="{3A0587BC-A27C-4152-93D6-F1D683F21E0B}" destId="{44F87196-FACB-4C2F-A996-AE3C4F6DCBCA}" srcOrd="0" destOrd="0" parTransId="{2F423717-C4DB-412D-B07D-5A34F3ECC237}" sibTransId="{EF3B309F-D671-4138-BD72-121E8EF648CB}"/>
    <dgm:cxn modelId="{A5CA0A1E-472F-43E8-BBB4-180F06CDE2F2}" type="presOf" srcId="{75E02FD8-64BC-4A32-983F-C5C8EC1C2328}" destId="{8651B978-996E-4C96-95B4-914BA560133E}" srcOrd="0" destOrd="5" presId="urn:microsoft.com/office/officeart/2005/8/layout/hList2#2"/>
    <dgm:cxn modelId="{6F9F6F50-A2B3-45D1-9E86-5CC0E29047E5}" type="presOf" srcId="{D91EFAAA-A0BA-44DB-8B15-84C28A29AC3B}" destId="{597C051B-C856-4808-B9ED-4621FCB09EDD}" srcOrd="0" destOrd="5" presId="urn:microsoft.com/office/officeart/2005/8/layout/hList2#2"/>
    <dgm:cxn modelId="{66BBDD9F-D58C-4CDA-9406-8B5087A0F977}" srcId="{BB543042-112C-4D2D-862B-3E6C1BD7B9EA}" destId="{E38AB4CD-5B4C-481C-9A07-C54FE1E58815}" srcOrd="6" destOrd="0" parTransId="{20D201E0-4816-4ADF-A09D-90A47DE39990}" sibTransId="{A09B8173-393E-41B7-B47A-BA4ACFF5E903}"/>
    <dgm:cxn modelId="{A0F6CFA2-DEF4-4AF8-868B-25F880B7C028}" type="presOf" srcId="{6715405F-4478-4737-BBAE-B941EF34491F}" destId="{7D46B897-E474-4548-B523-ACA86CEF6482}" srcOrd="0" destOrd="0" presId="urn:microsoft.com/office/officeart/2005/8/layout/hList2#2"/>
    <dgm:cxn modelId="{771E2098-23E1-43A6-A01A-4C58C819B99E}" srcId="{44F87196-FACB-4C2F-A996-AE3C4F6DCBCA}" destId="{2E5D6801-34FF-4C18-A1A7-DA370224E857}" srcOrd="4" destOrd="0" parTransId="{DD3F4734-7F2E-45F0-BDF8-B8276170DD01}" sibTransId="{C50BCDD8-46C1-45BC-9C99-01C312D631BE}"/>
    <dgm:cxn modelId="{5019993D-E9EC-4232-BD56-C91696D187E0}" type="presOf" srcId="{44F87196-FACB-4C2F-A996-AE3C4F6DCBCA}" destId="{33F18EB9-5187-4416-B41D-CF72591E9A3F}" srcOrd="0" destOrd="0" presId="urn:microsoft.com/office/officeart/2005/8/layout/hList2#2"/>
    <dgm:cxn modelId="{FC359C2F-C3E3-4F00-9413-9E98B99F6BB0}" srcId="{BB543042-112C-4D2D-862B-3E6C1BD7B9EA}" destId="{3B7AEEF4-5C9A-421A-A890-B89985CBB6AC}" srcOrd="2" destOrd="0" parTransId="{5DCD30A0-5628-4B96-A609-31A2539FBD67}" sibTransId="{26FECC3D-D58D-4059-9B3C-0C5F8E7FC722}"/>
    <dgm:cxn modelId="{5D0162ED-2924-4DDB-AAFE-DBB6B30278B7}" srcId="{44F87196-FACB-4C2F-A996-AE3C4F6DCBCA}" destId="{D91EFAAA-A0BA-44DB-8B15-84C28A29AC3B}" srcOrd="5" destOrd="0" parTransId="{6731B31D-3920-4424-BEFA-E2D77522E98E}" sibTransId="{FD7C7E24-36B5-4288-A64B-7BC310E4A92F}"/>
    <dgm:cxn modelId="{6CA9313B-AC6D-46ED-88F4-F26FE125B6B6}" type="presOf" srcId="{2D90363B-5C68-46BD-888E-39E21707AF78}" destId="{06853B23-DAA4-4C7C-8491-B8ECEE954EE0}" srcOrd="0" destOrd="5" presId="urn:microsoft.com/office/officeart/2005/8/layout/hList2#2"/>
    <dgm:cxn modelId="{B3F7061B-8BB5-4E3A-AB4D-1AA7F6E48937}" srcId="{44F87196-FACB-4C2F-A996-AE3C4F6DCBCA}" destId="{C7328B60-F73A-4676-B337-1966E790E236}" srcOrd="2" destOrd="0" parTransId="{8FD94023-AC62-46AA-8F01-603225878C8B}" sibTransId="{B87EAF86-45C1-474F-A633-8EF18A896455}"/>
    <dgm:cxn modelId="{DBDC8AF6-7E03-48E2-8D4B-04F557776D99}" srcId="{BB543042-112C-4D2D-862B-3E6C1BD7B9EA}" destId="{74F41196-31B7-4431-B281-8B07DF4714F2}" srcOrd="0" destOrd="0" parTransId="{9FAE3196-FAB9-4EAD-A666-D5268B265BBA}" sibTransId="{EE40197B-9023-4232-B84C-1F3E392FC2DF}"/>
    <dgm:cxn modelId="{72F81360-ACAE-49E7-9B0D-5D44EBB5694C}" type="presOf" srcId="{92311E78-6CB8-4FDB-866B-59176B57814B}" destId="{8651B978-996E-4C96-95B4-914BA560133E}" srcOrd="0" destOrd="0" presId="urn:microsoft.com/office/officeart/2005/8/layout/hList2#2"/>
    <dgm:cxn modelId="{5609B79E-4E7F-4985-B093-3C2ACAC5A5AA}" type="presOf" srcId="{9C239657-F064-4291-B784-4CC78448E964}" destId="{06853B23-DAA4-4C7C-8491-B8ECEE954EE0}" srcOrd="0" destOrd="7" presId="urn:microsoft.com/office/officeart/2005/8/layout/hList2#2"/>
    <dgm:cxn modelId="{01B013B3-BBC2-4C0C-A90A-3D0CBD9F260A}" type="presOf" srcId="{3200CA6E-B97A-4137-A851-0D77A833CCDA}" destId="{06853B23-DAA4-4C7C-8491-B8ECEE954EE0}" srcOrd="0" destOrd="3" presId="urn:microsoft.com/office/officeart/2005/8/layout/hList2#2"/>
    <dgm:cxn modelId="{9F95D7C6-77C0-4A30-993B-1A3D1DE03139}" type="presOf" srcId="{3B7AEEF4-5C9A-421A-A890-B89985CBB6AC}" destId="{06853B23-DAA4-4C7C-8491-B8ECEE954EE0}" srcOrd="0" destOrd="2" presId="urn:microsoft.com/office/officeart/2005/8/layout/hList2#2"/>
    <dgm:cxn modelId="{D2CF68FF-4B45-4770-A421-BD21A48298C2}" srcId="{6715405F-4478-4737-BBAE-B941EF34491F}" destId="{BC8DCF23-CB9C-4D50-8B8C-61AEE856730B}" srcOrd="4" destOrd="0" parTransId="{D010747B-71C8-4487-A1A6-32EC945CF6AE}" sibTransId="{515F8AAF-1A66-4043-BCC3-0C337E44ECC8}"/>
    <dgm:cxn modelId="{E14000BD-C620-41D8-A034-596786947FB0}" srcId="{BB543042-112C-4D2D-862B-3E6C1BD7B9EA}" destId="{2D90363B-5C68-46BD-888E-39E21707AF78}" srcOrd="5" destOrd="0" parTransId="{F6DF3B6D-D8B1-41B1-969C-1F8E62E21D5C}" sibTransId="{ACEA37CA-6369-4572-86B2-21451AAADC84}"/>
    <dgm:cxn modelId="{81A670B9-2DD4-4162-8C87-B580E204485D}" srcId="{BB543042-112C-4D2D-862B-3E6C1BD7B9EA}" destId="{AA785D3D-5C08-4952-86C1-D4609C522726}" srcOrd="9" destOrd="0" parTransId="{21F45FA7-EFA1-40FB-A975-9E25805242E8}" sibTransId="{03ADBD2A-E351-462B-92CD-B97E8269BC90}"/>
    <dgm:cxn modelId="{1CD50570-E036-4557-B1AC-AC4C508CF335}" type="presOf" srcId="{AECA0C0B-6B90-4F62-8111-0C84AD85B101}" destId="{597C051B-C856-4808-B9ED-4621FCB09EDD}" srcOrd="0" destOrd="3" presId="urn:microsoft.com/office/officeart/2005/8/layout/hList2#2"/>
    <dgm:cxn modelId="{76277DE0-36F3-41A1-A015-ED3B974006B2}" type="presParOf" srcId="{97692534-942D-47AF-9EDA-CF413DF148E2}" destId="{0803B0C3-01C1-4FF1-9A5B-6C06CF84554A}" srcOrd="0" destOrd="0" presId="urn:microsoft.com/office/officeart/2005/8/layout/hList2#2"/>
    <dgm:cxn modelId="{77E4A5D0-F4B5-461C-9F6C-8BB9E6858462}" type="presParOf" srcId="{0803B0C3-01C1-4FF1-9A5B-6C06CF84554A}" destId="{4908C90C-C96E-47E4-A87C-F44B9F497AF8}" srcOrd="0" destOrd="0" presId="urn:microsoft.com/office/officeart/2005/8/layout/hList2#2"/>
    <dgm:cxn modelId="{019E64B3-E953-46A3-98B1-C4909D0E56FE}" type="presParOf" srcId="{0803B0C3-01C1-4FF1-9A5B-6C06CF84554A}" destId="{597C051B-C856-4808-B9ED-4621FCB09EDD}" srcOrd="1" destOrd="0" presId="urn:microsoft.com/office/officeart/2005/8/layout/hList2#2"/>
    <dgm:cxn modelId="{B359BDC9-D9BD-4395-8931-33C6A99EA332}" type="presParOf" srcId="{0803B0C3-01C1-4FF1-9A5B-6C06CF84554A}" destId="{33F18EB9-5187-4416-B41D-CF72591E9A3F}" srcOrd="2" destOrd="0" presId="urn:microsoft.com/office/officeart/2005/8/layout/hList2#2"/>
    <dgm:cxn modelId="{7169E1B3-754E-437A-99DF-4E3BE40FF855}" type="presParOf" srcId="{97692534-942D-47AF-9EDA-CF413DF148E2}" destId="{08A6071C-9C3C-4A45-80C9-ED8882DE7FD1}" srcOrd="1" destOrd="0" presId="urn:microsoft.com/office/officeart/2005/8/layout/hList2#2"/>
    <dgm:cxn modelId="{AA478435-3F93-480F-B168-EA0139E40401}" type="presParOf" srcId="{97692534-942D-47AF-9EDA-CF413DF148E2}" destId="{85BDBCCB-FB39-4910-9DAB-63DFE8A8F6C4}" srcOrd="2" destOrd="0" presId="urn:microsoft.com/office/officeart/2005/8/layout/hList2#2"/>
    <dgm:cxn modelId="{F8A61DAA-A640-412F-9E10-FDC293453A52}" type="presParOf" srcId="{85BDBCCB-FB39-4910-9DAB-63DFE8A8F6C4}" destId="{BB54E672-288C-494B-912A-67D79591A7DA}" srcOrd="0" destOrd="0" presId="urn:microsoft.com/office/officeart/2005/8/layout/hList2#2"/>
    <dgm:cxn modelId="{559B7FBB-6B6B-4B94-814C-3ACCF6CB4F28}" type="presParOf" srcId="{85BDBCCB-FB39-4910-9DAB-63DFE8A8F6C4}" destId="{06853B23-DAA4-4C7C-8491-B8ECEE954EE0}" srcOrd="1" destOrd="0" presId="urn:microsoft.com/office/officeart/2005/8/layout/hList2#2"/>
    <dgm:cxn modelId="{C3255AC8-A725-45AE-A775-8B0F718A1882}" type="presParOf" srcId="{85BDBCCB-FB39-4910-9DAB-63DFE8A8F6C4}" destId="{78636712-0E97-4682-BB54-E5F43A105FF2}" srcOrd="2" destOrd="0" presId="urn:microsoft.com/office/officeart/2005/8/layout/hList2#2"/>
    <dgm:cxn modelId="{08BC7F2F-65CC-4CB5-B2F7-C69E8060AA8D}" type="presParOf" srcId="{97692534-942D-47AF-9EDA-CF413DF148E2}" destId="{972669FC-4450-429F-9296-88A34BB12B84}" srcOrd="3" destOrd="0" presId="urn:microsoft.com/office/officeart/2005/8/layout/hList2#2"/>
    <dgm:cxn modelId="{3F351513-B04D-4203-B119-6513B0ABBD1F}" type="presParOf" srcId="{97692534-942D-47AF-9EDA-CF413DF148E2}" destId="{7C94FFAE-8079-40C9-B9F9-3F575A6C0EC9}" srcOrd="4" destOrd="0" presId="urn:microsoft.com/office/officeart/2005/8/layout/hList2#2"/>
    <dgm:cxn modelId="{A9B4C8E1-09F3-4DA0-A318-F8630775480E}" type="presParOf" srcId="{7C94FFAE-8079-40C9-B9F9-3F575A6C0EC9}" destId="{72AD2CDF-6BBD-4B59-8A04-6AB2A9BEF4FA}" srcOrd="0" destOrd="0" presId="urn:microsoft.com/office/officeart/2005/8/layout/hList2#2"/>
    <dgm:cxn modelId="{E4DA3618-AEC9-4C83-838B-9FF8F0111937}" type="presParOf" srcId="{7C94FFAE-8079-40C9-B9F9-3F575A6C0EC9}" destId="{8651B978-996E-4C96-95B4-914BA560133E}" srcOrd="1" destOrd="0" presId="urn:microsoft.com/office/officeart/2005/8/layout/hList2#2"/>
    <dgm:cxn modelId="{5728BADE-8F44-41C3-A64F-F12B37B82A1D}" type="presParOf" srcId="{7C94FFAE-8079-40C9-B9F9-3F575A6C0EC9}" destId="{7D46B897-E474-4548-B523-ACA86CEF6482}" srcOrd="2" destOrd="0" presId="urn:microsoft.com/office/officeart/2005/8/layout/h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D24C2-F22B-4512-9931-A972467CF5A4}">
      <dsp:nvSpPr>
        <dsp:cNvPr id="0" name=""/>
        <dsp:cNvSpPr/>
      </dsp:nvSpPr>
      <dsp:spPr>
        <a:xfrm rot="16200000">
          <a:off x="-1374908" y="1404478"/>
          <a:ext cx="4622799" cy="1813842"/>
        </a:xfrm>
        <a:prstGeom prst="flowChartManualOperation">
          <a:avLst/>
        </a:prstGeom>
        <a:solidFill>
          <a:srgbClr val="DAEDEF">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280" bIns="0" numCol="1" spcCol="1270" anchor="t" anchorCtr="0">
          <a:noAutofit/>
        </a:bodyPr>
        <a:lstStyle/>
        <a:p>
          <a:pPr lvl="0" algn="l" defTabSz="755650">
            <a:lnSpc>
              <a:spcPct val="90000"/>
            </a:lnSpc>
            <a:spcBef>
              <a:spcPct val="0"/>
            </a:spcBef>
            <a:spcAft>
              <a:spcPct val="35000"/>
            </a:spcAft>
          </a:pPr>
          <a:r>
            <a:rPr lang="en-US" sz="1700" kern="1200" dirty="0" smtClean="0">
              <a:solidFill>
                <a:srgbClr val="000000"/>
              </a:solidFill>
              <a:latin typeface="Arial"/>
              <a:ea typeface="+mn-ea"/>
              <a:cs typeface="+mn-cs"/>
            </a:rPr>
            <a:t>MAJLIS RASMI</a:t>
          </a:r>
          <a:endParaRPr lang="en-US" sz="1700" kern="1200" dirty="0">
            <a:solidFill>
              <a:srgbClr val="000000"/>
            </a:solidFill>
            <a:latin typeface="Arial"/>
            <a:ea typeface="+mn-ea"/>
            <a:cs typeface="+mn-cs"/>
          </a:endParaRPr>
        </a:p>
        <a:p>
          <a:pPr marL="114300" lvl="1" indent="-114300" algn="l" defTabSz="577850">
            <a:lnSpc>
              <a:spcPct val="90000"/>
            </a:lnSpc>
            <a:spcBef>
              <a:spcPct val="0"/>
            </a:spcBef>
            <a:spcAft>
              <a:spcPct val="15000"/>
            </a:spcAft>
            <a:buChar char="••"/>
          </a:pPr>
          <a:r>
            <a:rPr lang="en-US" sz="1300" kern="1200" dirty="0" err="1" smtClean="0">
              <a:solidFill>
                <a:srgbClr val="000000"/>
              </a:solidFill>
              <a:latin typeface="Arial"/>
              <a:ea typeface="+mn-ea"/>
              <a:cs typeface="+mn-cs"/>
            </a:rPr>
            <a:t>Majlis</a:t>
          </a:r>
          <a:r>
            <a:rPr lang="en-US" sz="1300" kern="1200" dirty="0" smtClean="0">
              <a:solidFill>
                <a:srgbClr val="000000"/>
              </a:solidFill>
              <a:latin typeface="Arial"/>
              <a:ea typeface="+mn-ea"/>
              <a:cs typeface="+mn-cs"/>
            </a:rPr>
            <a:t> yang </a:t>
          </a:r>
          <a:r>
            <a:rPr lang="en-US" sz="1300" kern="1200" dirty="0" err="1" smtClean="0">
              <a:solidFill>
                <a:srgbClr val="000000"/>
              </a:solidFill>
              <a:latin typeface="Arial"/>
              <a:ea typeface="+mn-ea"/>
              <a:cs typeface="+mn-cs"/>
            </a:rPr>
            <a:t>dijalankan</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oleh</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sesuatu</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Jabatan</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dan</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dibiayai</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oleh</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peruntukan</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duit</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kerajaan</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kementerian</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universiti</a:t>
          </a:r>
          <a:r>
            <a:rPr lang="en-US" sz="1300" kern="1200" dirty="0" smtClean="0">
              <a:solidFill>
                <a:srgbClr val="000000"/>
              </a:solidFill>
              <a:latin typeface="Arial"/>
              <a:ea typeface="+mn-ea"/>
              <a:cs typeface="+mn-cs"/>
            </a:rPr>
            <a:t>)</a:t>
          </a:r>
          <a:endParaRPr lang="en-US" sz="1300" kern="1200" dirty="0">
            <a:solidFill>
              <a:srgbClr val="000000"/>
            </a:solidFill>
            <a:latin typeface="Arial"/>
            <a:ea typeface="+mn-ea"/>
            <a:cs typeface="+mn-cs"/>
          </a:endParaRPr>
        </a:p>
        <a:p>
          <a:pPr marL="114300" lvl="1" indent="-114300" algn="l" defTabSz="577850">
            <a:lnSpc>
              <a:spcPct val="90000"/>
            </a:lnSpc>
            <a:spcBef>
              <a:spcPct val="0"/>
            </a:spcBef>
            <a:spcAft>
              <a:spcPct val="15000"/>
            </a:spcAft>
            <a:buChar char="••"/>
          </a:pPr>
          <a:r>
            <a:rPr lang="en-US" sz="1300" kern="1200" dirty="0" err="1" smtClean="0">
              <a:solidFill>
                <a:srgbClr val="000000"/>
              </a:solidFill>
              <a:latin typeface="Arial"/>
              <a:ea typeface="+mn-ea"/>
              <a:cs typeface="+mn-cs"/>
            </a:rPr>
            <a:t>Majlis</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dijalankan</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dengan</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mengikut</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peraturan</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protokol</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dan</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tatacara</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khusus</a:t>
          </a:r>
          <a:r>
            <a:rPr lang="en-US" sz="1300" kern="1200" dirty="0" smtClean="0">
              <a:solidFill>
                <a:srgbClr val="000000"/>
              </a:solidFill>
              <a:latin typeface="Arial"/>
              <a:ea typeface="+mn-ea"/>
              <a:cs typeface="+mn-cs"/>
            </a:rPr>
            <a:t>.</a:t>
          </a:r>
          <a:endParaRPr lang="en-US" sz="1300" kern="1200" dirty="0">
            <a:solidFill>
              <a:srgbClr val="000000"/>
            </a:solidFill>
            <a:latin typeface="Arial"/>
            <a:ea typeface="+mn-ea"/>
            <a:cs typeface="+mn-cs"/>
          </a:endParaRPr>
        </a:p>
      </dsp:txBody>
      <dsp:txXfrm rot="5400000">
        <a:off x="29570" y="924560"/>
        <a:ext cx="1813842" cy="2773679"/>
      </dsp:txXfrm>
    </dsp:sp>
    <dsp:sp modelId="{D687FEA0-1DA1-4147-B266-151F7B82FFD2}">
      <dsp:nvSpPr>
        <dsp:cNvPr id="0" name=""/>
        <dsp:cNvSpPr/>
      </dsp:nvSpPr>
      <dsp:spPr>
        <a:xfrm rot="16200000">
          <a:off x="652922" y="1404478"/>
          <a:ext cx="4622799" cy="1813842"/>
        </a:xfrm>
        <a:prstGeom prst="flowChartManualOperation">
          <a:avLst/>
        </a:prstGeom>
        <a:solidFill>
          <a:srgbClr val="DAEDEF">
            <a:hueOff val="1628512"/>
            <a:satOff val="5598"/>
            <a:lumOff val="-26863"/>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280" bIns="0" numCol="1" spcCol="1270" anchor="t" anchorCtr="0">
          <a:noAutofit/>
        </a:bodyPr>
        <a:lstStyle/>
        <a:p>
          <a:pPr lvl="0" algn="l" defTabSz="755650">
            <a:lnSpc>
              <a:spcPct val="90000"/>
            </a:lnSpc>
            <a:spcBef>
              <a:spcPct val="0"/>
            </a:spcBef>
            <a:spcAft>
              <a:spcPct val="35000"/>
            </a:spcAft>
          </a:pPr>
          <a:r>
            <a:rPr lang="en-US" sz="1700" kern="1200" dirty="0" smtClean="0">
              <a:solidFill>
                <a:srgbClr val="000000"/>
              </a:solidFill>
              <a:latin typeface="Arial"/>
              <a:ea typeface="+mn-ea"/>
              <a:cs typeface="+mn-cs"/>
            </a:rPr>
            <a:t>MAJLIS RASMI (BERISTIADAT)</a:t>
          </a:r>
          <a:endParaRPr lang="en-US" sz="1700" kern="1200" dirty="0">
            <a:solidFill>
              <a:srgbClr val="000000"/>
            </a:solidFill>
            <a:latin typeface="Arial"/>
            <a:ea typeface="+mn-ea"/>
            <a:cs typeface="+mn-cs"/>
          </a:endParaRPr>
        </a:p>
        <a:p>
          <a:pPr marL="114300" lvl="1" indent="-114300" algn="l" defTabSz="577850">
            <a:lnSpc>
              <a:spcPct val="90000"/>
            </a:lnSpc>
            <a:spcBef>
              <a:spcPct val="0"/>
            </a:spcBef>
            <a:spcAft>
              <a:spcPct val="15000"/>
            </a:spcAft>
            <a:buChar char="••"/>
          </a:pPr>
          <a:r>
            <a:rPr lang="en-US" sz="1300" kern="1200" dirty="0" err="1" smtClean="0">
              <a:solidFill>
                <a:srgbClr val="000000"/>
              </a:solidFill>
              <a:latin typeface="Arial"/>
              <a:ea typeface="+mn-ea"/>
              <a:cs typeface="+mn-cs"/>
            </a:rPr>
            <a:t>Majlis</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sebahagian</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besar</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acaranya</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merupakan</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penghormatan</a:t>
          </a:r>
          <a:r>
            <a:rPr lang="en-US" sz="1300" kern="1200" dirty="0" smtClean="0">
              <a:solidFill>
                <a:srgbClr val="000000"/>
              </a:solidFill>
              <a:latin typeface="Arial"/>
              <a:ea typeface="+mn-ea"/>
              <a:cs typeface="+mn-cs"/>
            </a:rPr>
            <a:t> yang </a:t>
          </a:r>
          <a:r>
            <a:rPr lang="en-US" sz="1300" kern="1200" dirty="0" err="1" smtClean="0">
              <a:solidFill>
                <a:srgbClr val="000000"/>
              </a:solidFill>
              <a:latin typeface="Arial"/>
              <a:ea typeface="+mn-ea"/>
              <a:cs typeface="+mn-cs"/>
            </a:rPr>
            <a:t>diberikan</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kepada</a:t>
          </a:r>
          <a:r>
            <a:rPr lang="en-US" sz="1300" kern="1200" dirty="0" smtClean="0">
              <a:solidFill>
                <a:srgbClr val="000000"/>
              </a:solidFill>
              <a:latin typeface="Arial"/>
              <a:ea typeface="+mn-ea"/>
              <a:cs typeface="+mn-cs"/>
            </a:rPr>
            <a:t> status </a:t>
          </a:r>
          <a:r>
            <a:rPr lang="en-US" sz="1300" kern="1200" dirty="0" err="1" smtClean="0">
              <a:solidFill>
                <a:srgbClr val="000000"/>
              </a:solidFill>
              <a:latin typeface="Arial"/>
              <a:ea typeface="+mn-ea"/>
              <a:cs typeface="+mn-cs"/>
            </a:rPr>
            <a:t>majlis</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berkenaan</a:t>
          </a:r>
          <a:r>
            <a:rPr lang="en-US" sz="1300" kern="1200" dirty="0" smtClean="0">
              <a:solidFill>
                <a:srgbClr val="000000"/>
              </a:solidFill>
              <a:latin typeface="Arial"/>
              <a:ea typeface="+mn-ea"/>
              <a:cs typeface="+mn-cs"/>
            </a:rPr>
            <a:t>. </a:t>
          </a:r>
          <a:endParaRPr lang="en-US" sz="1300" kern="1200" dirty="0">
            <a:solidFill>
              <a:srgbClr val="000000"/>
            </a:solidFill>
            <a:latin typeface="Arial"/>
            <a:ea typeface="+mn-ea"/>
            <a:cs typeface="+mn-cs"/>
          </a:endParaRPr>
        </a:p>
        <a:p>
          <a:pPr marL="114300" lvl="1" indent="-114300" algn="l" defTabSz="577850">
            <a:lnSpc>
              <a:spcPct val="90000"/>
            </a:lnSpc>
            <a:spcBef>
              <a:spcPct val="0"/>
            </a:spcBef>
            <a:spcAft>
              <a:spcPct val="15000"/>
            </a:spcAft>
            <a:buChar char="••"/>
          </a:pPr>
          <a:r>
            <a:rPr lang="en-US" sz="1300" kern="1200" dirty="0" err="1" smtClean="0">
              <a:solidFill>
                <a:srgbClr val="000000"/>
              </a:solidFill>
              <a:latin typeface="Arial"/>
              <a:ea typeface="+mn-ea"/>
              <a:cs typeface="+mn-cs"/>
            </a:rPr>
            <a:t>Contoh</a:t>
          </a:r>
          <a:r>
            <a:rPr lang="en-US" sz="1300" kern="1200" dirty="0" smtClean="0">
              <a:solidFill>
                <a:srgbClr val="000000"/>
              </a:solidFill>
              <a:latin typeface="Arial"/>
              <a:ea typeface="+mn-ea"/>
              <a:cs typeface="+mn-cs"/>
            </a:rPr>
            <a:t> : </a:t>
          </a:r>
          <a:r>
            <a:rPr lang="en-US" sz="1300" kern="1200" dirty="0" err="1" smtClean="0">
              <a:solidFill>
                <a:srgbClr val="000000"/>
              </a:solidFill>
              <a:latin typeface="Arial"/>
              <a:ea typeface="+mn-ea"/>
              <a:cs typeface="+mn-cs"/>
            </a:rPr>
            <a:t>kawalan</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kehormatan</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lagu</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negeri</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pakaian</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jubah</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perarakan</a:t>
          </a:r>
          <a:r>
            <a:rPr lang="en-US" sz="1300" kern="1200" dirty="0" smtClean="0">
              <a:solidFill>
                <a:srgbClr val="000000"/>
              </a:solidFill>
              <a:latin typeface="Arial"/>
              <a:ea typeface="+mn-ea"/>
              <a:cs typeface="+mn-cs"/>
            </a:rPr>
            <a:t> </a:t>
          </a:r>
          <a:r>
            <a:rPr lang="en-US" sz="1300" kern="1200" dirty="0" err="1" smtClean="0">
              <a:solidFill>
                <a:srgbClr val="000000"/>
              </a:solidFill>
              <a:latin typeface="Arial"/>
              <a:ea typeface="+mn-ea"/>
              <a:cs typeface="+mn-cs"/>
            </a:rPr>
            <a:t>dan</a:t>
          </a:r>
          <a:r>
            <a:rPr lang="en-US" sz="1300" kern="1200" dirty="0" smtClean="0">
              <a:solidFill>
                <a:srgbClr val="000000"/>
              </a:solidFill>
              <a:latin typeface="Arial"/>
              <a:ea typeface="+mn-ea"/>
              <a:cs typeface="+mn-cs"/>
            </a:rPr>
            <a:t> lain-lain.</a:t>
          </a:r>
          <a:endParaRPr lang="en-US" sz="1300" kern="1200" dirty="0">
            <a:solidFill>
              <a:srgbClr val="000000"/>
            </a:solidFill>
            <a:latin typeface="Arial"/>
            <a:ea typeface="+mn-ea"/>
            <a:cs typeface="+mn-cs"/>
          </a:endParaRPr>
        </a:p>
      </dsp:txBody>
      <dsp:txXfrm rot="5400000">
        <a:off x="2057400" y="924560"/>
        <a:ext cx="1813842" cy="2773679"/>
      </dsp:txXfrm>
    </dsp:sp>
    <dsp:sp modelId="{CBE35629-538B-4BDD-B4B2-A3D4A9EC3847}">
      <dsp:nvSpPr>
        <dsp:cNvPr id="0" name=""/>
        <dsp:cNvSpPr/>
      </dsp:nvSpPr>
      <dsp:spPr>
        <a:xfrm rot="16200000">
          <a:off x="2496678" y="1404478"/>
          <a:ext cx="4622799" cy="1813842"/>
        </a:xfrm>
        <a:prstGeom prst="flowChartManualOperation">
          <a:avLst/>
        </a:prstGeom>
        <a:solidFill>
          <a:srgbClr val="DAEDEF">
            <a:hueOff val="3257024"/>
            <a:satOff val="11196"/>
            <a:lumOff val="-53726"/>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280" bIns="0" numCol="1" spcCol="1270" anchor="t" anchorCtr="0">
          <a:noAutofit/>
        </a:bodyPr>
        <a:lstStyle/>
        <a:p>
          <a:pPr lvl="0" algn="l" defTabSz="755650">
            <a:lnSpc>
              <a:spcPct val="90000"/>
            </a:lnSpc>
            <a:spcBef>
              <a:spcPct val="0"/>
            </a:spcBef>
            <a:spcAft>
              <a:spcPct val="35000"/>
            </a:spcAft>
          </a:pPr>
          <a:r>
            <a:rPr lang="en-US" sz="1700" kern="1200" dirty="0" smtClean="0">
              <a:solidFill>
                <a:srgbClr val="FFFFFF"/>
              </a:solidFill>
              <a:latin typeface="Arial"/>
              <a:ea typeface="+mn-ea"/>
              <a:cs typeface="+mn-cs"/>
            </a:rPr>
            <a:t>MAJLIS RASMI (TIDAK BERISTIADAT)</a:t>
          </a:r>
          <a:endParaRPr lang="en-US" sz="1700" kern="1200" dirty="0">
            <a:solidFill>
              <a:srgbClr val="FFFFFF"/>
            </a:solidFill>
            <a:latin typeface="Arial"/>
            <a:ea typeface="+mn-ea"/>
            <a:cs typeface="+mn-cs"/>
          </a:endParaRPr>
        </a:p>
        <a:p>
          <a:pPr marL="114300" lvl="1" indent="-114300" algn="l" defTabSz="577850">
            <a:lnSpc>
              <a:spcPct val="90000"/>
            </a:lnSpc>
            <a:spcBef>
              <a:spcPct val="0"/>
            </a:spcBef>
            <a:spcAft>
              <a:spcPct val="15000"/>
            </a:spcAft>
            <a:buChar char="••"/>
          </a:pPr>
          <a:r>
            <a:rPr lang="en-US" sz="1300" kern="1200" dirty="0" err="1" smtClean="0">
              <a:solidFill>
                <a:srgbClr val="FFFFFF"/>
              </a:solidFill>
              <a:latin typeface="Arial"/>
              <a:ea typeface="+mn-ea"/>
              <a:cs typeface="+mn-cs"/>
            </a:rPr>
            <a:t>Majlis</a:t>
          </a:r>
          <a:r>
            <a:rPr lang="en-US" sz="1300" kern="1200" dirty="0" smtClean="0">
              <a:solidFill>
                <a:srgbClr val="FFFFFF"/>
              </a:solidFill>
              <a:latin typeface="Arial"/>
              <a:ea typeface="+mn-ea"/>
              <a:cs typeface="+mn-cs"/>
            </a:rPr>
            <a:t> </a:t>
          </a:r>
          <a:r>
            <a:rPr lang="en-US" sz="1300" kern="1200" dirty="0" err="1" smtClean="0">
              <a:solidFill>
                <a:srgbClr val="FFFFFF"/>
              </a:solidFill>
              <a:latin typeface="Arial"/>
              <a:ea typeface="+mn-ea"/>
              <a:cs typeface="+mn-cs"/>
            </a:rPr>
            <a:t>tidak</a:t>
          </a:r>
          <a:r>
            <a:rPr lang="en-US" sz="1300" kern="1200" dirty="0" smtClean="0">
              <a:solidFill>
                <a:srgbClr val="FFFFFF"/>
              </a:solidFill>
              <a:latin typeface="Arial"/>
              <a:ea typeface="+mn-ea"/>
              <a:cs typeface="+mn-cs"/>
            </a:rPr>
            <a:t> </a:t>
          </a:r>
          <a:r>
            <a:rPr lang="en-US" sz="1300" kern="1200" dirty="0" err="1" smtClean="0">
              <a:solidFill>
                <a:srgbClr val="FFFFFF"/>
              </a:solidFill>
              <a:latin typeface="Arial"/>
              <a:ea typeface="+mn-ea"/>
              <a:cs typeface="+mn-cs"/>
            </a:rPr>
            <a:t>melibatkan</a:t>
          </a:r>
          <a:r>
            <a:rPr lang="en-US" sz="1300" kern="1200" dirty="0" smtClean="0">
              <a:solidFill>
                <a:srgbClr val="FFFFFF"/>
              </a:solidFill>
              <a:latin typeface="Arial"/>
              <a:ea typeface="+mn-ea"/>
              <a:cs typeface="+mn-cs"/>
            </a:rPr>
            <a:t> </a:t>
          </a:r>
          <a:r>
            <a:rPr lang="en-US" sz="1300" kern="1200" dirty="0" err="1" smtClean="0">
              <a:solidFill>
                <a:srgbClr val="FFFFFF"/>
              </a:solidFill>
              <a:latin typeface="Arial"/>
              <a:ea typeface="+mn-ea"/>
              <a:cs typeface="+mn-cs"/>
            </a:rPr>
            <a:t>ciri-ciri</a:t>
          </a:r>
          <a:r>
            <a:rPr lang="en-US" sz="1300" kern="1200" dirty="0" smtClean="0">
              <a:solidFill>
                <a:srgbClr val="FFFFFF"/>
              </a:solidFill>
              <a:latin typeface="Arial"/>
              <a:ea typeface="+mn-ea"/>
              <a:cs typeface="+mn-cs"/>
            </a:rPr>
            <a:t> </a:t>
          </a:r>
          <a:r>
            <a:rPr lang="en-US" sz="1300" kern="1200" dirty="0" err="1" smtClean="0">
              <a:solidFill>
                <a:srgbClr val="FFFFFF"/>
              </a:solidFill>
              <a:latin typeface="Arial"/>
              <a:ea typeface="+mn-ea"/>
              <a:cs typeface="+mn-cs"/>
            </a:rPr>
            <a:t>istiadat</a:t>
          </a:r>
          <a:r>
            <a:rPr lang="en-US" sz="1300" kern="1200" dirty="0" smtClean="0">
              <a:solidFill>
                <a:srgbClr val="FFFFFF"/>
              </a:solidFill>
              <a:latin typeface="Arial"/>
              <a:ea typeface="+mn-ea"/>
              <a:cs typeface="+mn-cs"/>
            </a:rPr>
            <a:t> yang </a:t>
          </a:r>
          <a:r>
            <a:rPr lang="en-US" sz="1300" kern="1200" dirty="0" err="1" smtClean="0">
              <a:solidFill>
                <a:srgbClr val="FFFFFF"/>
              </a:solidFill>
              <a:latin typeface="Arial"/>
              <a:ea typeface="+mn-ea"/>
              <a:cs typeface="+mn-cs"/>
            </a:rPr>
            <a:t>dikaitkan</a:t>
          </a:r>
          <a:r>
            <a:rPr lang="en-US" sz="1300" kern="1200" dirty="0" smtClean="0">
              <a:solidFill>
                <a:srgbClr val="FFFFFF"/>
              </a:solidFill>
              <a:latin typeface="Arial"/>
              <a:ea typeface="+mn-ea"/>
              <a:cs typeface="+mn-cs"/>
            </a:rPr>
            <a:t> </a:t>
          </a:r>
          <a:r>
            <a:rPr lang="en-US" sz="1300" kern="1200" dirty="0" err="1" smtClean="0">
              <a:solidFill>
                <a:srgbClr val="FFFFFF"/>
              </a:solidFill>
              <a:latin typeface="Arial"/>
              <a:ea typeface="+mn-ea"/>
              <a:cs typeface="+mn-cs"/>
            </a:rPr>
            <a:t>dengan</a:t>
          </a:r>
          <a:r>
            <a:rPr lang="en-US" sz="1300" kern="1200" dirty="0" smtClean="0">
              <a:solidFill>
                <a:srgbClr val="FFFFFF"/>
              </a:solidFill>
              <a:latin typeface="Arial"/>
              <a:ea typeface="+mn-ea"/>
              <a:cs typeface="+mn-cs"/>
            </a:rPr>
            <a:t> </a:t>
          </a:r>
          <a:r>
            <a:rPr lang="en-US" sz="1300" kern="1200" dirty="0" err="1" smtClean="0">
              <a:solidFill>
                <a:srgbClr val="FFFFFF"/>
              </a:solidFill>
              <a:latin typeface="Arial"/>
              <a:ea typeface="+mn-ea"/>
              <a:cs typeface="+mn-cs"/>
            </a:rPr>
            <a:t>Tetamu</a:t>
          </a:r>
          <a:r>
            <a:rPr lang="en-US" sz="1300" kern="1200" dirty="0" smtClean="0">
              <a:solidFill>
                <a:srgbClr val="FFFFFF"/>
              </a:solidFill>
              <a:latin typeface="Arial"/>
              <a:ea typeface="+mn-ea"/>
              <a:cs typeface="+mn-cs"/>
            </a:rPr>
            <a:t> </a:t>
          </a:r>
          <a:r>
            <a:rPr lang="en-US" sz="1300" kern="1200" dirty="0" err="1" smtClean="0">
              <a:solidFill>
                <a:srgbClr val="FFFFFF"/>
              </a:solidFill>
              <a:latin typeface="Arial"/>
              <a:ea typeface="+mn-ea"/>
              <a:cs typeface="+mn-cs"/>
            </a:rPr>
            <a:t>Kehormat</a:t>
          </a:r>
          <a:r>
            <a:rPr lang="en-US" sz="1300" kern="1200" dirty="0" smtClean="0">
              <a:solidFill>
                <a:srgbClr val="FFFFFF"/>
              </a:solidFill>
              <a:latin typeface="Arial"/>
              <a:ea typeface="+mn-ea"/>
              <a:cs typeface="+mn-cs"/>
            </a:rPr>
            <a:t>.</a:t>
          </a:r>
          <a:endParaRPr lang="en-US" sz="1300" kern="1200" dirty="0">
            <a:solidFill>
              <a:srgbClr val="FFFFFF"/>
            </a:solidFill>
            <a:latin typeface="Arial"/>
            <a:ea typeface="+mn-ea"/>
            <a:cs typeface="+mn-cs"/>
          </a:endParaRPr>
        </a:p>
        <a:p>
          <a:pPr marL="114300" lvl="1" indent="-114300" algn="l" defTabSz="577850">
            <a:lnSpc>
              <a:spcPct val="90000"/>
            </a:lnSpc>
            <a:spcBef>
              <a:spcPct val="0"/>
            </a:spcBef>
            <a:spcAft>
              <a:spcPct val="15000"/>
            </a:spcAft>
            <a:buChar char="••"/>
          </a:pPr>
          <a:r>
            <a:rPr lang="en-US" sz="1300" kern="1200" dirty="0" err="1" smtClean="0">
              <a:solidFill>
                <a:srgbClr val="FFFFFF"/>
              </a:solidFill>
              <a:latin typeface="Arial"/>
              <a:ea typeface="+mn-ea"/>
              <a:cs typeface="+mn-cs"/>
            </a:rPr>
            <a:t>Protokol</a:t>
          </a:r>
          <a:r>
            <a:rPr lang="en-US" sz="1300" kern="1200" dirty="0" smtClean="0">
              <a:solidFill>
                <a:srgbClr val="FFFFFF"/>
              </a:solidFill>
              <a:latin typeface="Arial"/>
              <a:ea typeface="+mn-ea"/>
              <a:cs typeface="+mn-cs"/>
            </a:rPr>
            <a:t> </a:t>
          </a:r>
          <a:r>
            <a:rPr lang="en-US" sz="1300" kern="1200" dirty="0" err="1" smtClean="0">
              <a:solidFill>
                <a:srgbClr val="FFFFFF"/>
              </a:solidFill>
              <a:latin typeface="Arial"/>
              <a:ea typeface="+mn-ea"/>
              <a:cs typeface="+mn-cs"/>
            </a:rPr>
            <a:t>masih</a:t>
          </a:r>
          <a:r>
            <a:rPr lang="en-US" sz="1300" kern="1200" dirty="0" smtClean="0">
              <a:solidFill>
                <a:srgbClr val="FFFFFF"/>
              </a:solidFill>
              <a:latin typeface="Arial"/>
              <a:ea typeface="+mn-ea"/>
              <a:cs typeface="+mn-cs"/>
            </a:rPr>
            <a:t> </a:t>
          </a:r>
          <a:r>
            <a:rPr lang="en-US" sz="1300" kern="1200" dirty="0" err="1" smtClean="0">
              <a:solidFill>
                <a:srgbClr val="FFFFFF"/>
              </a:solidFill>
              <a:latin typeface="Arial"/>
              <a:ea typeface="+mn-ea"/>
              <a:cs typeface="+mn-cs"/>
            </a:rPr>
            <a:t>dipatuhi</a:t>
          </a:r>
          <a:r>
            <a:rPr lang="en-US" sz="1300" kern="1200" dirty="0" smtClean="0">
              <a:solidFill>
                <a:srgbClr val="FFFFFF"/>
              </a:solidFill>
              <a:latin typeface="Arial"/>
              <a:ea typeface="+mn-ea"/>
              <a:cs typeface="+mn-cs"/>
            </a:rPr>
            <a:t>.</a:t>
          </a:r>
          <a:endParaRPr lang="en-US" sz="1300" kern="1200" dirty="0">
            <a:solidFill>
              <a:srgbClr val="FFFFFF"/>
            </a:solidFill>
            <a:latin typeface="Arial"/>
            <a:ea typeface="+mn-ea"/>
            <a:cs typeface="+mn-cs"/>
          </a:endParaRPr>
        </a:p>
      </dsp:txBody>
      <dsp:txXfrm rot="5400000">
        <a:off x="3901156" y="924560"/>
        <a:ext cx="1813842" cy="2773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18EB9-5187-4416-B41D-CF72591E9A3F}">
      <dsp:nvSpPr>
        <dsp:cNvPr id="0" name=""/>
        <dsp:cNvSpPr/>
      </dsp:nvSpPr>
      <dsp:spPr>
        <a:xfrm rot="16200000">
          <a:off x="-1808394" y="2295483"/>
          <a:ext cx="4041648" cy="334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5405" bIns="0" numCol="1" spcCol="1270" anchor="t" anchorCtr="0">
          <a:noAutofit/>
        </a:bodyPr>
        <a:lstStyle/>
        <a:p>
          <a:pPr lvl="0" algn="r" defTabSz="1066800">
            <a:lnSpc>
              <a:spcPct val="90000"/>
            </a:lnSpc>
            <a:spcBef>
              <a:spcPct val="0"/>
            </a:spcBef>
            <a:spcAft>
              <a:spcPct val="35000"/>
            </a:spcAft>
          </a:pPr>
          <a:r>
            <a:rPr lang="en-US" sz="2400" kern="1200" dirty="0" smtClean="0"/>
            <a:t>SEBELUM MAJLIS/ACARA</a:t>
          </a:r>
          <a:endParaRPr lang="en-US" sz="2400" kern="1200" dirty="0"/>
        </a:p>
      </dsp:txBody>
      <dsp:txXfrm>
        <a:off x="-1808394" y="2295483"/>
        <a:ext cx="4041648" cy="334947"/>
      </dsp:txXfrm>
    </dsp:sp>
    <dsp:sp modelId="{597C051B-C856-4808-B9ED-4621FCB09EDD}">
      <dsp:nvSpPr>
        <dsp:cNvPr id="0" name=""/>
        <dsp:cNvSpPr/>
      </dsp:nvSpPr>
      <dsp:spPr>
        <a:xfrm>
          <a:off x="304808" y="543315"/>
          <a:ext cx="1668392" cy="4562495"/>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95405"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smtClean="0">
              <a:solidFill>
                <a:schemeClr val="tx1"/>
              </a:solidFill>
            </a:rPr>
            <a:t>Kertas</a:t>
          </a:r>
          <a:r>
            <a:rPr lang="en-US" sz="1600" kern="1200" dirty="0" smtClean="0">
              <a:solidFill>
                <a:schemeClr val="tx1"/>
              </a:solidFill>
            </a:rPr>
            <a:t> </a:t>
          </a:r>
          <a:r>
            <a:rPr lang="en-US" sz="1600" kern="1200" dirty="0" err="1" smtClean="0">
              <a:solidFill>
                <a:schemeClr val="tx1"/>
              </a:solidFill>
            </a:rPr>
            <a:t>cadangan</a:t>
          </a:r>
          <a:r>
            <a:rPr lang="en-US" sz="1600" kern="1200" dirty="0" smtClean="0">
              <a:solidFill>
                <a:schemeClr val="tx1"/>
              </a:solidFill>
            </a:rPr>
            <a:t> </a:t>
          </a:r>
          <a:r>
            <a:rPr lang="en-US" sz="1600" kern="1200" dirty="0" err="1" smtClean="0">
              <a:solidFill>
                <a:schemeClr val="tx1"/>
              </a:solidFill>
            </a:rPr>
            <a:t>dan</a:t>
          </a:r>
          <a:r>
            <a:rPr lang="en-US" sz="1600" kern="1200" dirty="0" smtClean="0">
              <a:solidFill>
                <a:schemeClr val="tx1"/>
              </a:solidFill>
            </a:rPr>
            <a:t> </a:t>
          </a:r>
          <a:r>
            <a:rPr lang="en-US" sz="1600" kern="1200" dirty="0" err="1" smtClean="0">
              <a:solidFill>
                <a:schemeClr val="tx1"/>
              </a:solidFill>
            </a:rPr>
            <a:t>objektif</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err="1" smtClean="0">
              <a:solidFill>
                <a:schemeClr val="tx1"/>
              </a:solidFill>
            </a:rPr>
            <a:t>Peruntukan</a:t>
          </a:r>
          <a:r>
            <a:rPr lang="en-US" sz="1600" kern="1200" dirty="0" smtClean="0">
              <a:solidFill>
                <a:schemeClr val="tx1"/>
              </a:solidFill>
            </a:rPr>
            <a:t> </a:t>
          </a:r>
          <a:r>
            <a:rPr lang="en-US" sz="1600" kern="1200" dirty="0" err="1" smtClean="0">
              <a:solidFill>
                <a:schemeClr val="tx1"/>
              </a:solidFill>
            </a:rPr>
            <a:t>kewangan</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err="1" smtClean="0">
              <a:solidFill>
                <a:schemeClr val="tx1"/>
              </a:solidFill>
            </a:rPr>
            <a:t>Kenal</a:t>
          </a:r>
          <a:r>
            <a:rPr lang="en-US" sz="1600" kern="1200" dirty="0" smtClean="0">
              <a:solidFill>
                <a:schemeClr val="tx1"/>
              </a:solidFill>
            </a:rPr>
            <a:t> </a:t>
          </a:r>
          <a:r>
            <a:rPr lang="en-US" sz="1600" kern="1200" dirty="0" err="1" smtClean="0">
              <a:solidFill>
                <a:schemeClr val="tx1"/>
              </a:solidFill>
            </a:rPr>
            <a:t>pasti</a:t>
          </a:r>
          <a:r>
            <a:rPr lang="en-US" sz="1600" kern="1200" dirty="0" smtClean="0">
              <a:solidFill>
                <a:schemeClr val="tx1"/>
              </a:solidFill>
            </a:rPr>
            <a:t> </a:t>
          </a:r>
          <a:r>
            <a:rPr lang="en-US" sz="1600" kern="1200" dirty="0" err="1" smtClean="0">
              <a:solidFill>
                <a:schemeClr val="tx1"/>
              </a:solidFill>
            </a:rPr>
            <a:t>tugas</a:t>
          </a:r>
          <a:r>
            <a:rPr lang="en-US" sz="1600" kern="1200" dirty="0" smtClean="0">
              <a:solidFill>
                <a:schemeClr val="tx1"/>
              </a:solidFill>
            </a:rPr>
            <a:t> </a:t>
          </a:r>
          <a:r>
            <a:rPr lang="en-US" sz="1600" kern="1200" dirty="0" err="1" smtClean="0">
              <a:solidFill>
                <a:schemeClr val="tx1"/>
              </a:solidFill>
            </a:rPr>
            <a:t>dan</a:t>
          </a:r>
          <a:r>
            <a:rPr lang="en-US" sz="1600" kern="1200" dirty="0" smtClean="0">
              <a:solidFill>
                <a:schemeClr val="tx1"/>
              </a:solidFill>
            </a:rPr>
            <a:t> </a:t>
          </a:r>
          <a:r>
            <a:rPr lang="en-US" sz="1600" kern="1200" dirty="0" err="1" smtClean="0">
              <a:solidFill>
                <a:schemeClr val="tx1"/>
              </a:solidFill>
            </a:rPr>
            <a:t>tanggungjawab</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i="1" kern="1200" dirty="0" smtClean="0">
              <a:solidFill>
                <a:schemeClr val="tx1"/>
              </a:solidFill>
            </a:rPr>
            <a:t>Timeline</a:t>
          </a:r>
          <a:endParaRPr lang="en-US" sz="1600" i="1" kern="1200" dirty="0">
            <a:solidFill>
              <a:schemeClr val="tx1"/>
            </a:solidFill>
          </a:endParaRPr>
        </a:p>
        <a:p>
          <a:pPr marL="171450" lvl="1" indent="-171450" algn="l" defTabSz="711200">
            <a:lnSpc>
              <a:spcPct val="90000"/>
            </a:lnSpc>
            <a:spcBef>
              <a:spcPct val="0"/>
            </a:spcBef>
            <a:spcAft>
              <a:spcPct val="15000"/>
            </a:spcAft>
            <a:buChar char="••"/>
          </a:pPr>
          <a:r>
            <a:rPr lang="en-US" sz="1600" i="0" kern="1200" dirty="0" err="1" smtClean="0">
              <a:solidFill>
                <a:schemeClr val="tx1"/>
              </a:solidFill>
            </a:rPr>
            <a:t>Pelan</a:t>
          </a:r>
          <a:r>
            <a:rPr lang="en-US" sz="1600" i="0" kern="1200" dirty="0" smtClean="0">
              <a:solidFill>
                <a:schemeClr val="tx1"/>
              </a:solidFill>
            </a:rPr>
            <a:t> </a:t>
          </a:r>
          <a:r>
            <a:rPr lang="en-US" sz="1600" i="0" kern="1200" dirty="0" err="1" smtClean="0">
              <a:solidFill>
                <a:schemeClr val="tx1"/>
              </a:solidFill>
            </a:rPr>
            <a:t>pemasaran</a:t>
          </a:r>
          <a:r>
            <a:rPr lang="en-US" sz="1600" i="0" kern="1200" dirty="0" smtClean="0">
              <a:solidFill>
                <a:schemeClr val="tx1"/>
              </a:solidFill>
            </a:rPr>
            <a:t> </a:t>
          </a:r>
          <a:r>
            <a:rPr lang="en-US" sz="1600" i="0" kern="1200" dirty="0" err="1" smtClean="0">
              <a:solidFill>
                <a:schemeClr val="tx1"/>
              </a:solidFill>
            </a:rPr>
            <a:t>majlis</a:t>
          </a:r>
          <a:r>
            <a:rPr lang="en-US" sz="1600" i="0" kern="1200" dirty="0" smtClean="0">
              <a:solidFill>
                <a:schemeClr val="tx1"/>
              </a:solidFill>
            </a:rPr>
            <a:t> </a:t>
          </a:r>
          <a:endParaRPr lang="en-US" sz="1600" i="0" kern="1200" dirty="0">
            <a:solidFill>
              <a:schemeClr val="tx1"/>
            </a:solidFill>
          </a:endParaRPr>
        </a:p>
        <a:p>
          <a:pPr marL="171450" lvl="1" indent="-171450" algn="l" defTabSz="711200">
            <a:lnSpc>
              <a:spcPct val="90000"/>
            </a:lnSpc>
            <a:spcBef>
              <a:spcPct val="0"/>
            </a:spcBef>
            <a:spcAft>
              <a:spcPct val="15000"/>
            </a:spcAft>
            <a:buChar char="••"/>
          </a:pPr>
          <a:r>
            <a:rPr lang="en-US" sz="1600" i="0" kern="1200" dirty="0" err="1" smtClean="0">
              <a:solidFill>
                <a:schemeClr val="tx1"/>
              </a:solidFill>
            </a:rPr>
            <a:t>Senarai</a:t>
          </a:r>
          <a:r>
            <a:rPr lang="en-US" sz="1600" i="0" kern="1200" dirty="0" smtClean="0">
              <a:solidFill>
                <a:schemeClr val="tx1"/>
              </a:solidFill>
            </a:rPr>
            <a:t> </a:t>
          </a:r>
          <a:r>
            <a:rPr lang="en-US" sz="1600" i="0" kern="1200" dirty="0" err="1" smtClean="0">
              <a:solidFill>
                <a:schemeClr val="tx1"/>
              </a:solidFill>
            </a:rPr>
            <a:t>semak</a:t>
          </a:r>
          <a:endParaRPr lang="en-US" sz="1600" i="0" kern="1200" dirty="0">
            <a:solidFill>
              <a:schemeClr val="tx1"/>
            </a:solidFill>
          </a:endParaRPr>
        </a:p>
      </dsp:txBody>
      <dsp:txXfrm>
        <a:off x="304808" y="543315"/>
        <a:ext cx="1668392" cy="4562495"/>
      </dsp:txXfrm>
    </dsp:sp>
    <dsp:sp modelId="{4908C90C-C96E-47E4-A87C-F44B9F497AF8}">
      <dsp:nvSpPr>
        <dsp:cNvPr id="0" name=""/>
        <dsp:cNvSpPr/>
      </dsp:nvSpPr>
      <dsp:spPr>
        <a:xfrm>
          <a:off x="0" y="274652"/>
          <a:ext cx="669894" cy="669894"/>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636712-0E97-4682-BB54-E5F43A105FF2}">
      <dsp:nvSpPr>
        <dsp:cNvPr id="0" name=""/>
        <dsp:cNvSpPr/>
      </dsp:nvSpPr>
      <dsp:spPr>
        <a:xfrm rot="16200000">
          <a:off x="612079" y="2423326"/>
          <a:ext cx="4041648" cy="334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5405" bIns="0" numCol="1" spcCol="1270" anchor="t" anchorCtr="0">
          <a:noAutofit/>
        </a:bodyPr>
        <a:lstStyle/>
        <a:p>
          <a:pPr lvl="0" algn="r" defTabSz="1066800">
            <a:lnSpc>
              <a:spcPct val="90000"/>
            </a:lnSpc>
            <a:spcBef>
              <a:spcPct val="0"/>
            </a:spcBef>
            <a:spcAft>
              <a:spcPct val="35000"/>
            </a:spcAft>
          </a:pPr>
          <a:r>
            <a:rPr lang="en-US" sz="2400" kern="1200" dirty="0" smtClean="0"/>
            <a:t>SEMASA MAJLIS/ACARA</a:t>
          </a:r>
          <a:endParaRPr lang="en-US" sz="2400" kern="1200" dirty="0"/>
        </a:p>
      </dsp:txBody>
      <dsp:txXfrm>
        <a:off x="612079" y="2423326"/>
        <a:ext cx="4041648" cy="334947"/>
      </dsp:txXfrm>
    </dsp:sp>
    <dsp:sp modelId="{06853B23-DAA4-4C7C-8491-B8ECEE954EE0}">
      <dsp:nvSpPr>
        <dsp:cNvPr id="0" name=""/>
        <dsp:cNvSpPr/>
      </dsp:nvSpPr>
      <dsp:spPr>
        <a:xfrm>
          <a:off x="3048000" y="5"/>
          <a:ext cx="1668392" cy="5181594"/>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95405"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smtClean="0">
              <a:solidFill>
                <a:schemeClr val="tx1"/>
              </a:solidFill>
            </a:rPr>
            <a:t>Peranan</a:t>
          </a:r>
          <a:r>
            <a:rPr lang="en-US" sz="1600" kern="1200" dirty="0" smtClean="0">
              <a:solidFill>
                <a:schemeClr val="tx1"/>
              </a:solidFill>
            </a:rPr>
            <a:t> </a:t>
          </a:r>
          <a:r>
            <a:rPr lang="en-US" sz="1600" kern="1200" dirty="0" err="1" smtClean="0">
              <a:solidFill>
                <a:schemeClr val="tx1"/>
              </a:solidFill>
            </a:rPr>
            <a:t>petugas</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err="1" smtClean="0">
              <a:solidFill>
                <a:schemeClr val="tx1"/>
              </a:solidFill>
            </a:rPr>
            <a:t>Buku</a:t>
          </a:r>
          <a:r>
            <a:rPr lang="en-US" sz="1600" kern="1200" dirty="0" smtClean="0">
              <a:solidFill>
                <a:schemeClr val="tx1"/>
              </a:solidFill>
            </a:rPr>
            <a:t> </a:t>
          </a:r>
          <a:r>
            <a:rPr lang="en-US" sz="1600" kern="1200" dirty="0" err="1" smtClean="0">
              <a:solidFill>
                <a:schemeClr val="tx1"/>
              </a:solidFill>
            </a:rPr>
            <a:t>pentadbiran</a:t>
          </a:r>
          <a:r>
            <a:rPr lang="en-US" sz="1600" kern="1200" dirty="0" smtClean="0">
              <a:solidFill>
                <a:schemeClr val="tx1"/>
              </a:solidFill>
            </a:rPr>
            <a:t> </a:t>
          </a:r>
          <a:r>
            <a:rPr lang="en-US" sz="1600" kern="1200" dirty="0" err="1" smtClean="0">
              <a:solidFill>
                <a:schemeClr val="tx1"/>
              </a:solidFill>
            </a:rPr>
            <a:t>atur</a:t>
          </a:r>
          <a:r>
            <a:rPr lang="en-US" sz="1600" kern="1200" dirty="0" smtClean="0">
              <a:solidFill>
                <a:schemeClr val="tx1"/>
              </a:solidFill>
            </a:rPr>
            <a:t> </a:t>
          </a:r>
          <a:r>
            <a:rPr lang="en-US" sz="1600" kern="1200" dirty="0" err="1" smtClean="0">
              <a:solidFill>
                <a:schemeClr val="tx1"/>
              </a:solidFill>
            </a:rPr>
            <a:t>acara</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err="1" smtClean="0">
              <a:solidFill>
                <a:schemeClr val="tx1"/>
              </a:solidFill>
            </a:rPr>
            <a:t>Kehadiran</a:t>
          </a:r>
          <a:r>
            <a:rPr lang="en-US" sz="1600" kern="1200" dirty="0" smtClean="0">
              <a:solidFill>
                <a:schemeClr val="tx1"/>
              </a:solidFill>
            </a:rPr>
            <a:t> </a:t>
          </a:r>
          <a:r>
            <a:rPr lang="en-US" sz="1600" kern="1200" dirty="0" err="1" smtClean="0">
              <a:solidFill>
                <a:schemeClr val="tx1"/>
              </a:solidFill>
            </a:rPr>
            <a:t>Juruacara</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err="1" smtClean="0">
              <a:solidFill>
                <a:schemeClr val="tx1"/>
              </a:solidFill>
            </a:rPr>
            <a:t>Kedudukan</a:t>
          </a:r>
          <a:r>
            <a:rPr lang="en-US" sz="1600" kern="1200" dirty="0" smtClean="0">
              <a:solidFill>
                <a:schemeClr val="tx1"/>
              </a:solidFill>
            </a:rPr>
            <a:t> </a:t>
          </a:r>
          <a:r>
            <a:rPr lang="en-US" sz="1600" kern="1200" dirty="0" err="1" smtClean="0">
              <a:solidFill>
                <a:schemeClr val="tx1"/>
              </a:solidFill>
            </a:rPr>
            <a:t>tetamu</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err="1" smtClean="0">
              <a:solidFill>
                <a:schemeClr val="tx1"/>
              </a:solidFill>
            </a:rPr>
            <a:t>Cenderamata</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err="1" smtClean="0">
              <a:solidFill>
                <a:schemeClr val="tx1"/>
              </a:solidFill>
            </a:rPr>
            <a:t>Sistem</a:t>
          </a:r>
          <a:r>
            <a:rPr lang="en-US" sz="1600" kern="1200" dirty="0" smtClean="0">
              <a:solidFill>
                <a:schemeClr val="tx1"/>
              </a:solidFill>
            </a:rPr>
            <a:t> audio</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err="1" smtClean="0">
              <a:solidFill>
                <a:schemeClr val="tx1"/>
              </a:solidFill>
            </a:rPr>
            <a:t>Bilik</a:t>
          </a:r>
          <a:r>
            <a:rPr lang="en-US" sz="1600" kern="1200" dirty="0" smtClean="0">
              <a:solidFill>
                <a:schemeClr val="tx1"/>
              </a:solidFill>
            </a:rPr>
            <a:t> </a:t>
          </a:r>
          <a:r>
            <a:rPr lang="en-US" sz="1600" kern="1200" dirty="0" err="1" smtClean="0">
              <a:solidFill>
                <a:schemeClr val="tx1"/>
              </a:solidFill>
            </a:rPr>
            <a:t>menunggu</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err="1" smtClean="0">
              <a:solidFill>
                <a:schemeClr val="tx1"/>
              </a:solidFill>
            </a:rPr>
            <a:t>Kebersihan</a:t>
          </a:r>
          <a:r>
            <a:rPr lang="en-US" sz="1600" kern="1200" dirty="0" smtClean="0">
              <a:solidFill>
                <a:schemeClr val="tx1"/>
              </a:solidFill>
            </a:rPr>
            <a:t> </a:t>
          </a:r>
          <a:r>
            <a:rPr lang="en-US" sz="1600" kern="1200" dirty="0" err="1" smtClean="0">
              <a:solidFill>
                <a:schemeClr val="tx1"/>
              </a:solidFill>
            </a:rPr>
            <a:t>persekitaran</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err="1" smtClean="0">
              <a:solidFill>
                <a:schemeClr val="tx1"/>
              </a:solidFill>
            </a:rPr>
            <a:t>Penyambut</a:t>
          </a:r>
          <a:r>
            <a:rPr lang="en-US" sz="1600" kern="1200" dirty="0" smtClean="0">
              <a:solidFill>
                <a:schemeClr val="tx1"/>
              </a:solidFill>
            </a:rPr>
            <a:t> </a:t>
          </a:r>
          <a:r>
            <a:rPr lang="en-US" sz="1600" kern="1200" dirty="0" err="1" smtClean="0">
              <a:solidFill>
                <a:schemeClr val="tx1"/>
              </a:solidFill>
            </a:rPr>
            <a:t>tetamu</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err="1" smtClean="0">
              <a:solidFill>
                <a:schemeClr val="tx1"/>
              </a:solidFill>
            </a:rPr>
            <a:t>Buku</a:t>
          </a:r>
          <a:r>
            <a:rPr lang="en-US" sz="1600" kern="1200" dirty="0" smtClean="0">
              <a:solidFill>
                <a:schemeClr val="tx1"/>
              </a:solidFill>
            </a:rPr>
            <a:t> program</a:t>
          </a:r>
          <a:endParaRPr lang="en-US" sz="1600" kern="1200" dirty="0">
            <a:solidFill>
              <a:schemeClr val="tx1"/>
            </a:solidFill>
          </a:endParaRPr>
        </a:p>
      </dsp:txBody>
      <dsp:txXfrm>
        <a:off x="3048000" y="5"/>
        <a:ext cx="1668392" cy="5181594"/>
      </dsp:txXfrm>
    </dsp:sp>
    <dsp:sp modelId="{BB54E672-288C-494B-912A-67D79591A7DA}">
      <dsp:nvSpPr>
        <dsp:cNvPr id="0" name=""/>
        <dsp:cNvSpPr/>
      </dsp:nvSpPr>
      <dsp:spPr>
        <a:xfrm>
          <a:off x="2465430" y="127845"/>
          <a:ext cx="669894" cy="669894"/>
        </a:xfrm>
        <a:prstGeom prst="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46B897-E474-4548-B523-ACA86CEF6482}">
      <dsp:nvSpPr>
        <dsp:cNvPr id="0" name=""/>
        <dsp:cNvSpPr/>
      </dsp:nvSpPr>
      <dsp:spPr>
        <a:xfrm rot="16200000">
          <a:off x="3032554" y="2295483"/>
          <a:ext cx="4041648" cy="334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5405" bIns="0" numCol="1" spcCol="1270" anchor="t" anchorCtr="0">
          <a:noAutofit/>
        </a:bodyPr>
        <a:lstStyle/>
        <a:p>
          <a:pPr lvl="0" algn="r" defTabSz="1066800">
            <a:lnSpc>
              <a:spcPct val="90000"/>
            </a:lnSpc>
            <a:spcBef>
              <a:spcPct val="0"/>
            </a:spcBef>
            <a:spcAft>
              <a:spcPct val="35000"/>
            </a:spcAft>
          </a:pPr>
          <a:r>
            <a:rPr lang="en-US" sz="2400" kern="1200" dirty="0" smtClean="0"/>
            <a:t>SELEPAS MAJLIS/ACARA</a:t>
          </a:r>
          <a:endParaRPr lang="en-US" sz="2400" kern="1200" dirty="0"/>
        </a:p>
      </dsp:txBody>
      <dsp:txXfrm>
        <a:off x="3032554" y="2295483"/>
        <a:ext cx="4041648" cy="334947"/>
      </dsp:txXfrm>
    </dsp:sp>
    <dsp:sp modelId="{8651B978-996E-4C96-95B4-914BA560133E}">
      <dsp:nvSpPr>
        <dsp:cNvPr id="0" name=""/>
        <dsp:cNvSpPr/>
      </dsp:nvSpPr>
      <dsp:spPr>
        <a:xfrm>
          <a:off x="5181595" y="685803"/>
          <a:ext cx="1668392" cy="4041648"/>
        </a:xfrm>
        <a:prstGeom prst="rect">
          <a:avLst/>
        </a:prstGeom>
        <a:solidFill>
          <a:srgbClr val="E4F41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95405"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smtClean="0">
              <a:solidFill>
                <a:schemeClr val="tx1"/>
              </a:solidFill>
            </a:rPr>
            <a:t>Penilaian</a:t>
          </a:r>
          <a:r>
            <a:rPr lang="en-US" sz="1600" kern="1200" dirty="0" smtClean="0">
              <a:solidFill>
                <a:schemeClr val="tx1"/>
              </a:solidFill>
            </a:rPr>
            <a:t> </a:t>
          </a:r>
          <a:r>
            <a:rPr lang="en-US" sz="1600" kern="1200" dirty="0" err="1" smtClean="0">
              <a:solidFill>
                <a:schemeClr val="tx1"/>
              </a:solidFill>
            </a:rPr>
            <a:t>majlis</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smtClean="0">
              <a:solidFill>
                <a:schemeClr val="tx1"/>
              </a:solidFill>
            </a:rPr>
            <a:t>Post-mortem</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err="1" smtClean="0">
              <a:solidFill>
                <a:schemeClr val="tx1"/>
              </a:solidFill>
            </a:rPr>
            <a:t>Laporan</a:t>
          </a:r>
          <a:r>
            <a:rPr lang="en-US" sz="1600" kern="1200" dirty="0" smtClean="0">
              <a:solidFill>
                <a:schemeClr val="tx1"/>
              </a:solidFill>
            </a:rPr>
            <a:t> </a:t>
          </a:r>
          <a:r>
            <a:rPr lang="en-US" sz="1600" kern="1200" dirty="0" err="1" smtClean="0">
              <a:solidFill>
                <a:schemeClr val="tx1"/>
              </a:solidFill>
            </a:rPr>
            <a:t>majlis</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err="1" smtClean="0">
              <a:solidFill>
                <a:schemeClr val="tx1"/>
              </a:solidFill>
            </a:rPr>
            <a:t>Keratan</a:t>
          </a:r>
          <a:r>
            <a:rPr lang="en-US" sz="1600" kern="1200" dirty="0" smtClean="0">
              <a:solidFill>
                <a:schemeClr val="tx1"/>
              </a:solidFill>
            </a:rPr>
            <a:t> </a:t>
          </a:r>
          <a:r>
            <a:rPr lang="en-US" sz="1600" kern="1200" dirty="0" err="1" smtClean="0">
              <a:solidFill>
                <a:schemeClr val="tx1"/>
              </a:solidFill>
            </a:rPr>
            <a:t>akhbar</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err="1" smtClean="0">
              <a:solidFill>
                <a:schemeClr val="tx1"/>
              </a:solidFill>
            </a:rPr>
            <a:t>Salinan</a:t>
          </a:r>
          <a:r>
            <a:rPr lang="en-US" sz="1600" kern="1200" dirty="0" smtClean="0">
              <a:solidFill>
                <a:schemeClr val="tx1"/>
              </a:solidFill>
            </a:rPr>
            <a:t> </a:t>
          </a:r>
          <a:r>
            <a:rPr lang="en-US" sz="1600" kern="1200" dirty="0" err="1" smtClean="0">
              <a:solidFill>
                <a:schemeClr val="tx1"/>
              </a:solidFill>
            </a:rPr>
            <a:t>rekod</a:t>
          </a:r>
          <a:r>
            <a:rPr lang="en-US" sz="1600" kern="1200" dirty="0" smtClean="0">
              <a:solidFill>
                <a:schemeClr val="tx1"/>
              </a:solidFill>
            </a:rPr>
            <a:t> </a:t>
          </a:r>
          <a:r>
            <a:rPr lang="en-US" sz="1600" kern="1200" dirty="0" err="1" smtClean="0">
              <a:solidFill>
                <a:schemeClr val="tx1"/>
              </a:solidFill>
            </a:rPr>
            <a:t>rakaman</a:t>
          </a:r>
          <a:r>
            <a:rPr lang="en-US" sz="1600" kern="1200" dirty="0" smtClean="0">
              <a:solidFill>
                <a:schemeClr val="tx1"/>
              </a:solidFill>
            </a:rPr>
            <a:t> video</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err="1" smtClean="0">
              <a:solidFill>
                <a:schemeClr val="tx1"/>
              </a:solidFill>
            </a:rPr>
            <a:t>Surat</a:t>
          </a:r>
          <a:r>
            <a:rPr lang="en-US" sz="1600" kern="1200" dirty="0" smtClean="0">
              <a:solidFill>
                <a:schemeClr val="tx1"/>
              </a:solidFill>
            </a:rPr>
            <a:t> </a:t>
          </a:r>
          <a:r>
            <a:rPr lang="en-US" sz="1600" kern="1200" dirty="0" err="1" smtClean="0">
              <a:solidFill>
                <a:schemeClr val="tx1"/>
              </a:solidFill>
            </a:rPr>
            <a:t>penghargaan</a:t>
          </a:r>
          <a:r>
            <a:rPr lang="en-US" sz="1600" kern="1200" dirty="0" smtClean="0">
              <a:solidFill>
                <a:schemeClr val="tx1"/>
              </a:solidFill>
            </a:rPr>
            <a:t> </a:t>
          </a:r>
          <a:r>
            <a:rPr lang="en-US" sz="1600" kern="1200" dirty="0" err="1" smtClean="0">
              <a:solidFill>
                <a:schemeClr val="tx1"/>
              </a:solidFill>
            </a:rPr>
            <a:t>dan</a:t>
          </a:r>
          <a:r>
            <a:rPr lang="en-US" sz="1600" kern="1200" dirty="0" smtClean="0">
              <a:solidFill>
                <a:schemeClr val="tx1"/>
              </a:solidFill>
            </a:rPr>
            <a:t> </a:t>
          </a:r>
          <a:r>
            <a:rPr lang="en-US" sz="1600" kern="1200" dirty="0" err="1" smtClean="0">
              <a:solidFill>
                <a:schemeClr val="tx1"/>
              </a:solidFill>
            </a:rPr>
            <a:t>terima</a:t>
          </a:r>
          <a:r>
            <a:rPr lang="en-US" sz="1600" kern="1200" dirty="0" smtClean="0">
              <a:solidFill>
                <a:schemeClr val="tx1"/>
              </a:solidFill>
            </a:rPr>
            <a:t> </a:t>
          </a:r>
          <a:r>
            <a:rPr lang="en-US" sz="1600" kern="1200" dirty="0" err="1" smtClean="0">
              <a:solidFill>
                <a:schemeClr val="tx1"/>
              </a:solidFill>
            </a:rPr>
            <a:t>kasih</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smtClean="0">
              <a:solidFill>
                <a:schemeClr val="tx1"/>
              </a:solidFill>
            </a:rPr>
            <a:t>Album </a:t>
          </a:r>
          <a:r>
            <a:rPr lang="en-US" sz="1600" kern="1200" dirty="0" err="1" smtClean="0">
              <a:solidFill>
                <a:schemeClr val="tx1"/>
              </a:solidFill>
            </a:rPr>
            <a:t>gambar</a:t>
          </a:r>
          <a:endParaRPr lang="en-US" sz="1600" kern="1200" dirty="0">
            <a:solidFill>
              <a:schemeClr val="tx1"/>
            </a:solidFill>
          </a:endParaRPr>
        </a:p>
      </dsp:txBody>
      <dsp:txXfrm>
        <a:off x="5181595" y="685803"/>
        <a:ext cx="1668392" cy="4041648"/>
      </dsp:txXfrm>
    </dsp:sp>
    <dsp:sp modelId="{72AD2CDF-6BBD-4B59-8A04-6AB2A9BEF4FA}">
      <dsp:nvSpPr>
        <dsp:cNvPr id="0" name=""/>
        <dsp:cNvSpPr/>
      </dsp:nvSpPr>
      <dsp:spPr>
        <a:xfrm>
          <a:off x="4885905" y="2"/>
          <a:ext cx="669894" cy="669894"/>
        </a:xfrm>
        <a:prstGeom prst="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46347"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200" b="0">
                <a:solidFill>
                  <a:schemeClr val="tx1"/>
                </a:solidFill>
                <a:cs typeface="+mn-cs"/>
              </a:defRPr>
            </a:lvl1pPr>
          </a:lstStyle>
          <a:p>
            <a:pPr>
              <a:defRPr/>
            </a:pPr>
            <a:endParaRPr lang="en-US"/>
          </a:p>
        </p:txBody>
      </p:sp>
      <p:sp>
        <p:nvSpPr>
          <p:cNvPr id="76803" name="Rectangle 3"/>
          <p:cNvSpPr>
            <a:spLocks noGrp="1" noChangeArrowheads="1"/>
          </p:cNvSpPr>
          <p:nvPr>
            <p:ph type="dt" sz="quarter" idx="1"/>
          </p:nvPr>
        </p:nvSpPr>
        <p:spPr bwMode="auto">
          <a:xfrm>
            <a:off x="3851342" y="0"/>
            <a:ext cx="2946347"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200" b="0">
                <a:solidFill>
                  <a:schemeClr val="tx1"/>
                </a:solidFill>
                <a:cs typeface="+mn-cs"/>
              </a:defRPr>
            </a:lvl1pPr>
          </a:lstStyle>
          <a:p>
            <a:pPr>
              <a:defRPr/>
            </a:pPr>
            <a:endParaRPr lang="en-US"/>
          </a:p>
        </p:txBody>
      </p:sp>
      <p:sp>
        <p:nvSpPr>
          <p:cNvPr id="76804" name="Rectangle 4"/>
          <p:cNvSpPr>
            <a:spLocks noGrp="1" noChangeArrowheads="1"/>
          </p:cNvSpPr>
          <p:nvPr>
            <p:ph type="ftr" sz="quarter" idx="2"/>
          </p:nvPr>
        </p:nvSpPr>
        <p:spPr bwMode="auto">
          <a:xfrm>
            <a:off x="0" y="9431599"/>
            <a:ext cx="2946347"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FontTx/>
              <a:buNone/>
              <a:defRPr sz="1200" b="0">
                <a:solidFill>
                  <a:schemeClr val="tx1"/>
                </a:solidFill>
                <a:cs typeface="+mn-cs"/>
              </a:defRPr>
            </a:lvl1pPr>
          </a:lstStyle>
          <a:p>
            <a:pPr>
              <a:defRPr/>
            </a:pPr>
            <a:endParaRPr lang="en-US"/>
          </a:p>
        </p:txBody>
      </p:sp>
      <p:sp>
        <p:nvSpPr>
          <p:cNvPr id="76805" name="Rectangle 5"/>
          <p:cNvSpPr>
            <a:spLocks noGrp="1" noChangeArrowheads="1"/>
          </p:cNvSpPr>
          <p:nvPr>
            <p:ph type="sldNum" sz="quarter" idx="3"/>
          </p:nvPr>
        </p:nvSpPr>
        <p:spPr bwMode="auto">
          <a:xfrm>
            <a:off x="3851342" y="9431599"/>
            <a:ext cx="2946347"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Tx/>
              <a:buNone/>
              <a:defRPr sz="1200" b="0">
                <a:solidFill>
                  <a:schemeClr val="tx1"/>
                </a:solidFill>
                <a:cs typeface="+mn-cs"/>
              </a:defRPr>
            </a:lvl1pPr>
          </a:lstStyle>
          <a:p>
            <a:pPr>
              <a:defRPr/>
            </a:pPr>
            <a:fld id="{E3134516-D489-47D0-B913-4D829E45FF7C}" type="slidenum">
              <a:rPr lang="en-US"/>
              <a:pPr>
                <a:defRPr/>
              </a:pPr>
              <a:t>‹#›</a:t>
            </a:fld>
            <a:endParaRPr lang="en-US"/>
          </a:p>
        </p:txBody>
      </p:sp>
    </p:spTree>
    <p:extLst>
      <p:ext uri="{BB962C8B-B14F-4D97-AF65-F5344CB8AC3E}">
        <p14:creationId xmlns:p14="http://schemas.microsoft.com/office/powerpoint/2010/main" val="606002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46347"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buFontTx/>
              <a:buChar char="•"/>
              <a:defRPr sz="1200">
                <a:cs typeface="+mn-cs"/>
              </a:defRPr>
            </a:lvl1pPr>
          </a:lstStyle>
          <a:p>
            <a:pPr>
              <a:defRPr/>
            </a:pPr>
            <a:endParaRPr lang="en-US"/>
          </a:p>
        </p:txBody>
      </p:sp>
      <p:sp>
        <p:nvSpPr>
          <p:cNvPr id="101379" name="Rectangle 3"/>
          <p:cNvSpPr>
            <a:spLocks noGrp="1" noChangeArrowheads="1"/>
          </p:cNvSpPr>
          <p:nvPr>
            <p:ph type="dt" idx="1"/>
          </p:nvPr>
        </p:nvSpPr>
        <p:spPr bwMode="auto">
          <a:xfrm>
            <a:off x="3851342" y="0"/>
            <a:ext cx="2946347"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buFontTx/>
              <a:buChar char="•"/>
              <a:defRPr sz="1200">
                <a:cs typeface="+mn-cs"/>
              </a:defRPr>
            </a:lvl1pPr>
          </a:lstStyle>
          <a:p>
            <a:pPr>
              <a:defRPr/>
            </a:pPr>
            <a:fld id="{08380E66-CDFE-46F6-B8FF-3FD66B6D2179}" type="datetimeFigureOut">
              <a:rPr lang="en-US"/>
              <a:pPr>
                <a:defRPr/>
              </a:pPr>
              <a:t>5/25/2017</a:t>
            </a:fld>
            <a:endParaRPr lang="en-US"/>
          </a:p>
        </p:txBody>
      </p:sp>
      <p:sp>
        <p:nvSpPr>
          <p:cNvPr id="96260" name="Rectangle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679927" y="4716661"/>
            <a:ext cx="5439410" cy="44684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1382" name="Rectangle 6"/>
          <p:cNvSpPr>
            <a:spLocks noGrp="1" noChangeArrowheads="1"/>
          </p:cNvSpPr>
          <p:nvPr>
            <p:ph type="ftr" sz="quarter" idx="4"/>
          </p:nvPr>
        </p:nvSpPr>
        <p:spPr bwMode="auto">
          <a:xfrm>
            <a:off x="0" y="9431599"/>
            <a:ext cx="2946347"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buFontTx/>
              <a:buChar char="•"/>
              <a:defRPr sz="1200">
                <a:cs typeface="+mn-cs"/>
              </a:defRPr>
            </a:lvl1pPr>
          </a:lstStyle>
          <a:p>
            <a:pPr>
              <a:defRPr/>
            </a:pPr>
            <a:endParaRPr lang="en-US"/>
          </a:p>
        </p:txBody>
      </p:sp>
      <p:sp>
        <p:nvSpPr>
          <p:cNvPr id="101383" name="Rectangle 7"/>
          <p:cNvSpPr>
            <a:spLocks noGrp="1" noChangeArrowheads="1"/>
          </p:cNvSpPr>
          <p:nvPr>
            <p:ph type="sldNum" sz="quarter" idx="5"/>
          </p:nvPr>
        </p:nvSpPr>
        <p:spPr bwMode="auto">
          <a:xfrm>
            <a:off x="3851342" y="9431599"/>
            <a:ext cx="2946347"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buFontTx/>
              <a:buChar char="•"/>
              <a:defRPr sz="1200">
                <a:cs typeface="+mn-cs"/>
              </a:defRPr>
            </a:lvl1pPr>
          </a:lstStyle>
          <a:p>
            <a:pPr>
              <a:defRPr/>
            </a:pPr>
            <a:fld id="{8D0947DF-65AD-4DC4-8DF8-5F52D1B50BA2}" type="slidenum">
              <a:rPr lang="en-US"/>
              <a:pPr>
                <a:defRPr/>
              </a:pPr>
              <a:t>‹#›</a:t>
            </a:fld>
            <a:endParaRPr lang="en-US"/>
          </a:p>
        </p:txBody>
      </p:sp>
    </p:spTree>
    <p:extLst>
      <p:ext uri="{BB962C8B-B14F-4D97-AF65-F5344CB8AC3E}">
        <p14:creationId xmlns:p14="http://schemas.microsoft.com/office/powerpoint/2010/main" val="4171927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Slide Image Placeholder 1"/>
          <p:cNvSpPr>
            <a:spLocks noGrp="1" noRot="1" noChangeAspect="1" noTextEdit="1"/>
          </p:cNvSpPr>
          <p:nvPr>
            <p:ph type="sldImg"/>
          </p:nvPr>
        </p:nvSpPr>
        <p:spPr>
          <a:ln/>
        </p:spPr>
      </p:sp>
      <p:sp>
        <p:nvSpPr>
          <p:cNvPr id="571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MY" smtClean="0"/>
          </a:p>
        </p:txBody>
      </p:sp>
      <p:sp>
        <p:nvSpPr>
          <p:cNvPr id="4" name="Slide Number Placeholder 3"/>
          <p:cNvSpPr>
            <a:spLocks noGrp="1"/>
          </p:cNvSpPr>
          <p:nvPr>
            <p:ph type="sldNum" sz="quarter" idx="5"/>
          </p:nvPr>
        </p:nvSpPr>
        <p:spPr/>
        <p:txBody>
          <a:bodyPr/>
          <a:lstStyle/>
          <a:p>
            <a:pPr>
              <a:defRPr/>
            </a:pPr>
            <a:fld id="{0A87D0D3-F685-43B5-99E2-599F6CF9A2EF}"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Slide Image Placeholder 1"/>
          <p:cNvSpPr>
            <a:spLocks noGrp="1" noRot="1" noChangeAspect="1" noTextEdit="1"/>
          </p:cNvSpPr>
          <p:nvPr>
            <p:ph type="sldImg"/>
          </p:nvPr>
        </p:nvSpPr>
        <p:spPr>
          <a:ln/>
        </p:spPr>
      </p:sp>
      <p:sp>
        <p:nvSpPr>
          <p:cNvPr id="68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MY" smtClean="0"/>
          </a:p>
        </p:txBody>
      </p:sp>
      <p:sp>
        <p:nvSpPr>
          <p:cNvPr id="4" name="Slide Number Placeholder 3"/>
          <p:cNvSpPr>
            <a:spLocks noGrp="1"/>
          </p:cNvSpPr>
          <p:nvPr>
            <p:ph type="sldNum" sz="quarter" idx="5"/>
          </p:nvPr>
        </p:nvSpPr>
        <p:spPr/>
        <p:txBody>
          <a:bodyPr/>
          <a:lstStyle/>
          <a:p>
            <a:pPr>
              <a:defRPr/>
            </a:pPr>
            <a:fld id="{F564DE21-C34D-456A-9673-F81BFFE6D84F}" type="slidenum">
              <a:rPr lang="en-US"/>
              <a:pPr>
                <a:defRPr/>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F09EFBA-95E5-4C20-BB63-5A57B4278CFC}" type="slidenum">
              <a:rPr lang="en-US"/>
              <a:pPr fontAlgn="base">
                <a:spcBef>
                  <a:spcPct val="0"/>
                </a:spcBef>
                <a:spcAft>
                  <a:spcPct val="0"/>
                </a:spcAft>
              </a:pPr>
              <a:t>25</a:t>
            </a:fld>
            <a:endParaRPr lang="en-US"/>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Slide Image Placeholder 1"/>
          <p:cNvSpPr>
            <a:spLocks noGrp="1" noRot="1" noChangeAspect="1" noTextEdit="1"/>
          </p:cNvSpPr>
          <p:nvPr>
            <p:ph type="sldImg"/>
          </p:nvPr>
        </p:nvSpPr>
        <p:spPr>
          <a:ln/>
        </p:spPr>
      </p:sp>
      <p:sp>
        <p:nvSpPr>
          <p:cNvPr id="68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MY" smtClean="0"/>
          </a:p>
        </p:txBody>
      </p:sp>
      <p:sp>
        <p:nvSpPr>
          <p:cNvPr id="4" name="Slide Number Placeholder 3"/>
          <p:cNvSpPr>
            <a:spLocks noGrp="1"/>
          </p:cNvSpPr>
          <p:nvPr>
            <p:ph type="sldNum" sz="quarter" idx="5"/>
          </p:nvPr>
        </p:nvSpPr>
        <p:spPr/>
        <p:txBody>
          <a:bodyPr/>
          <a:lstStyle/>
          <a:p>
            <a:pPr>
              <a:defRPr/>
            </a:pPr>
            <a:fld id="{49580970-3972-4123-82BD-AA03283DF662}" type="slidenum">
              <a:rPr lang="en-US"/>
              <a:pPr>
                <a:defRPr/>
              </a:pPr>
              <a:t>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1467D7DD-7C34-48EA-8A47-65BCCAECF8F9}" type="slidenum">
              <a:rPr lang="en-US"/>
              <a:pPr>
                <a:defRPr/>
              </a:pPr>
              <a:t>32</a:t>
            </a:fld>
            <a:endParaRPr lang="en-US"/>
          </a:p>
        </p:txBody>
      </p:sp>
      <p:sp>
        <p:nvSpPr>
          <p:cNvPr id="692227" name="Rectangle 2"/>
          <p:cNvSpPr>
            <a:spLocks noGrp="1" noRot="1" noChangeAspect="1" noChangeArrowheads="1" noTextEdit="1"/>
          </p:cNvSpPr>
          <p:nvPr>
            <p:ph type="sldImg"/>
          </p:nvPr>
        </p:nvSpPr>
        <p:spPr>
          <a:ln/>
        </p:spPr>
      </p:sp>
      <p:sp>
        <p:nvSpPr>
          <p:cNvPr id="692228" name="Rectangle 3"/>
          <p:cNvSpPr>
            <a:spLocks noGrp="1" noChangeArrowheads="1"/>
          </p:cNvSpPr>
          <p:nvPr>
            <p:ph type="body" idx="1"/>
          </p:nvPr>
        </p:nvSpPr>
        <p:spPr>
          <a:xfrm>
            <a:off x="906569" y="4716661"/>
            <a:ext cx="4986126" cy="44684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ms-MY"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A8ABA9BD-876F-4F9F-AF33-F40AB536C69C}" type="slidenum">
              <a:rPr lang="en-US"/>
              <a:pPr>
                <a:defRPr/>
              </a:pPr>
              <a:t>33</a:t>
            </a:fld>
            <a:endParaRPr lang="en-US"/>
          </a:p>
        </p:txBody>
      </p:sp>
      <p:sp>
        <p:nvSpPr>
          <p:cNvPr id="693251" name="Rectangle 2"/>
          <p:cNvSpPr>
            <a:spLocks noGrp="1" noRot="1" noChangeAspect="1" noChangeArrowheads="1" noTextEdit="1"/>
          </p:cNvSpPr>
          <p:nvPr>
            <p:ph type="sldImg"/>
          </p:nvPr>
        </p:nvSpPr>
        <p:spPr>
          <a:ln/>
        </p:spPr>
      </p:sp>
      <p:sp>
        <p:nvSpPr>
          <p:cNvPr id="693252" name="Rectangle 3"/>
          <p:cNvSpPr>
            <a:spLocks noGrp="1" noChangeArrowheads="1"/>
          </p:cNvSpPr>
          <p:nvPr>
            <p:ph type="body" idx="1"/>
          </p:nvPr>
        </p:nvSpPr>
        <p:spPr>
          <a:xfrm>
            <a:off x="906569" y="4716661"/>
            <a:ext cx="4986126" cy="44684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ms-MY"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B8EE524B-580B-4F2A-A962-D47A7E20934F}" type="slidenum">
              <a:rPr lang="en-US"/>
              <a:pPr>
                <a:defRPr/>
              </a:pPr>
              <a:t>34</a:t>
            </a:fld>
            <a:endParaRPr lang="en-US"/>
          </a:p>
        </p:txBody>
      </p:sp>
      <p:sp>
        <p:nvSpPr>
          <p:cNvPr id="694275" name="Rectangle 2"/>
          <p:cNvSpPr>
            <a:spLocks noGrp="1" noRot="1" noChangeAspect="1" noChangeArrowheads="1" noTextEdit="1"/>
          </p:cNvSpPr>
          <p:nvPr>
            <p:ph type="sldImg"/>
          </p:nvPr>
        </p:nvSpPr>
        <p:spPr>
          <a:ln/>
        </p:spPr>
      </p:sp>
      <p:sp>
        <p:nvSpPr>
          <p:cNvPr id="694276" name="Rectangle 3"/>
          <p:cNvSpPr>
            <a:spLocks noGrp="1" noChangeArrowheads="1"/>
          </p:cNvSpPr>
          <p:nvPr>
            <p:ph type="body" idx="1"/>
          </p:nvPr>
        </p:nvSpPr>
        <p:spPr>
          <a:xfrm>
            <a:off x="906569" y="4716661"/>
            <a:ext cx="4986126" cy="44684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ms-MY"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B29CDC97-37D6-4DD4-A483-4F94F1D826B6}" type="slidenum">
              <a:rPr lang="en-US"/>
              <a:pPr>
                <a:defRPr/>
              </a:pPr>
              <a:t>35</a:t>
            </a:fld>
            <a:endParaRPr lang="en-US"/>
          </a:p>
        </p:txBody>
      </p:sp>
      <p:sp>
        <p:nvSpPr>
          <p:cNvPr id="695299" name="Rectangle 2"/>
          <p:cNvSpPr>
            <a:spLocks noGrp="1" noRot="1" noChangeAspect="1" noChangeArrowheads="1" noTextEdit="1"/>
          </p:cNvSpPr>
          <p:nvPr>
            <p:ph type="sldImg"/>
          </p:nvPr>
        </p:nvSpPr>
        <p:spPr>
          <a:ln/>
        </p:spPr>
      </p:sp>
      <p:sp>
        <p:nvSpPr>
          <p:cNvPr id="695300" name="Rectangle 3"/>
          <p:cNvSpPr>
            <a:spLocks noGrp="1" noChangeArrowheads="1"/>
          </p:cNvSpPr>
          <p:nvPr>
            <p:ph type="body" idx="1"/>
          </p:nvPr>
        </p:nvSpPr>
        <p:spPr>
          <a:xfrm>
            <a:off x="906569" y="4716661"/>
            <a:ext cx="4986126" cy="44684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ms-MY"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A0B2068F-4093-4093-AF08-B056F5B36338}" type="slidenum">
              <a:rPr lang="en-US"/>
              <a:pPr>
                <a:defRPr/>
              </a:pPr>
              <a:t>36</a:t>
            </a:fld>
            <a:endParaRPr lang="en-US"/>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DF44D839-0E13-4044-9878-8121F0C59EDC}" type="slidenum">
              <a:rPr lang="en-US"/>
              <a:pPr>
                <a:defRPr/>
              </a:pPr>
              <a:t>37</a:t>
            </a:fld>
            <a:endParaRPr lang="en-US"/>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959A6E2B-DF2C-4838-9BB1-AFEB92F5BED3}" type="slidenum">
              <a:rPr lang="en-US"/>
              <a:pPr>
                <a:defRPr/>
              </a:pPr>
              <a:t>40</a:t>
            </a:fld>
            <a:endParaRPr lang="en-US"/>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D0947DF-65AD-4DC4-8DF8-5F52D1B50BA2}"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8DB2E4D7-2691-4B5D-8D7F-A7011B5C5066}" type="slidenum">
              <a:rPr lang="en-US"/>
              <a:pPr>
                <a:defRPr/>
              </a:pPr>
              <a:t>41</a:t>
            </a:fld>
            <a:endParaRPr lang="en-US"/>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8B43BFB4-4126-4C16-A41E-053DA59B7857}" type="slidenum">
              <a:rPr lang="en-US"/>
              <a:pPr>
                <a:defRPr/>
              </a:pPr>
              <a:t>42</a:t>
            </a:fld>
            <a:endParaRPr lang="en-US"/>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D2A81E5A-D1FC-4937-9FDB-DAACF9AFD47E}" type="slidenum">
              <a:rPr lang="en-US"/>
              <a:pPr>
                <a:defRPr/>
              </a:pPr>
              <a:t>43</a:t>
            </a:fld>
            <a:endParaRPr lang="en-US"/>
          </a:p>
        </p:txBody>
      </p:sp>
      <p:sp>
        <p:nvSpPr>
          <p:cNvPr id="696323" name="Rectangle 2"/>
          <p:cNvSpPr>
            <a:spLocks noGrp="1" noRot="1" noChangeAspect="1" noChangeArrowheads="1" noTextEdit="1"/>
          </p:cNvSpPr>
          <p:nvPr>
            <p:ph type="sldImg"/>
          </p:nvPr>
        </p:nvSpPr>
        <p:spPr>
          <a:ln/>
        </p:spPr>
      </p:sp>
      <p:sp>
        <p:nvSpPr>
          <p:cNvPr id="696324" name="Rectangle 3"/>
          <p:cNvSpPr>
            <a:spLocks noGrp="1" noChangeArrowheads="1"/>
          </p:cNvSpPr>
          <p:nvPr>
            <p:ph type="body" idx="1"/>
          </p:nvPr>
        </p:nvSpPr>
        <p:spPr>
          <a:xfrm>
            <a:off x="906569" y="4716661"/>
            <a:ext cx="4986126" cy="44684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ms-MY"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BB432A72-DB04-49DC-8CE5-ECE3F8B5108B}" type="slidenum">
              <a:rPr lang="en-US"/>
              <a:pPr>
                <a:defRPr/>
              </a:pPr>
              <a:t>45</a:t>
            </a:fld>
            <a:endParaRPr lang="en-US"/>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3B357D43-5AF0-4BA6-AF09-541C1B8A5D5D}" type="slidenum">
              <a:rPr lang="en-US"/>
              <a:pPr>
                <a:defRPr/>
              </a:pPr>
              <a:t>46</a:t>
            </a:fld>
            <a:endParaRPr lang="en-US"/>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14805974-AB3E-4D04-885C-046F58C7379B}" type="slidenum">
              <a:rPr lang="en-US"/>
              <a:pPr>
                <a:defRPr/>
              </a:pPr>
              <a:t>47</a:t>
            </a:fld>
            <a:endParaRPr lang="en-US"/>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FDB051F3-59B2-4A3E-8A45-657C0930E69D}" type="slidenum">
              <a:rPr lang="en-US"/>
              <a:pPr>
                <a:defRPr/>
              </a:pPr>
              <a:t>48</a:t>
            </a:fld>
            <a:endParaRPr lang="en-US"/>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B7D7B5F4-39C8-4D89-B128-8FD6DAA9A059}" type="slidenum">
              <a:rPr lang="en-US"/>
              <a:pPr>
                <a:defRPr/>
              </a:pPr>
              <a:t>49</a:t>
            </a:fld>
            <a:endParaRPr lang="en-US"/>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748D9AC1-0986-49EC-AA15-CAD9A646C5FF}" type="slidenum">
              <a:rPr lang="en-US"/>
              <a:pPr>
                <a:defRPr/>
              </a:pPr>
              <a:t>50</a:t>
            </a:fld>
            <a:endParaRPr lang="en-US"/>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6C81836B-AC59-41B1-A7F5-E96445B43BF6}" type="slidenum">
              <a:rPr lang="en-US"/>
              <a:pPr>
                <a:defRPr/>
              </a:pPr>
              <a:t>51</a:t>
            </a:fld>
            <a:endParaRPr lang="en-US"/>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Slide Image Placeholder 1"/>
          <p:cNvSpPr>
            <a:spLocks noGrp="1" noRot="1" noChangeAspect="1" noTextEdit="1"/>
          </p:cNvSpPr>
          <p:nvPr>
            <p:ph type="sldImg"/>
          </p:nvPr>
        </p:nvSpPr>
        <p:spPr>
          <a:ln/>
        </p:spPr>
      </p:sp>
      <p:sp>
        <p:nvSpPr>
          <p:cNvPr id="67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MY" smtClean="0"/>
          </a:p>
        </p:txBody>
      </p:sp>
      <p:sp>
        <p:nvSpPr>
          <p:cNvPr id="4" name="Slide Number Placeholder 3"/>
          <p:cNvSpPr>
            <a:spLocks noGrp="1"/>
          </p:cNvSpPr>
          <p:nvPr>
            <p:ph type="sldNum" sz="quarter" idx="5"/>
          </p:nvPr>
        </p:nvSpPr>
        <p:spPr/>
        <p:txBody>
          <a:bodyPr/>
          <a:lstStyle/>
          <a:p>
            <a:pPr>
              <a:defRPr/>
            </a:pPr>
            <a:fld id="{BC4D4966-DC46-4A31-94A9-0C663BCE4450}" type="slidenum">
              <a:rPr lang="en-US"/>
              <a:pPr>
                <a:defRPr/>
              </a:pPr>
              <a:t>13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EA717353-B587-4336-8AD3-A8295FE338B5}" type="slidenum">
              <a:rPr lang="en-US"/>
              <a:pPr>
                <a:defRPr/>
              </a:pPr>
              <a:t>53</a:t>
            </a:fld>
            <a:endParaRPr lang="en-US"/>
          </a:p>
        </p:txBody>
      </p:sp>
      <p:sp>
        <p:nvSpPr>
          <p:cNvPr id="330755" name="Rectangle 2"/>
          <p:cNvSpPr>
            <a:spLocks noGrp="1" noRot="1" noChangeAspect="1" noChangeArrowheads="1" noTextEdit="1"/>
          </p:cNvSpPr>
          <p:nvPr>
            <p:ph type="sldImg"/>
          </p:nvPr>
        </p:nvSpPr>
        <p:spPr>
          <a:ln/>
        </p:spPr>
      </p:sp>
      <p:sp>
        <p:nvSpPr>
          <p:cNvPr id="330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AF1B2652-4085-479B-A1B3-1A9BF934E131}" type="slidenum">
              <a:rPr lang="en-US"/>
              <a:pPr>
                <a:defRPr/>
              </a:pPr>
              <a:t>54</a:t>
            </a:fld>
            <a:endParaRPr lang="en-US"/>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FF2EBC21-9065-45AE-A5DE-647952EF9AEA}" type="slidenum">
              <a:rPr lang="en-US"/>
              <a:pPr>
                <a:defRPr/>
              </a:pPr>
              <a:t>55</a:t>
            </a:fld>
            <a:endParaRPr lang="en-US"/>
          </a:p>
        </p:txBody>
      </p:sp>
      <p:sp>
        <p:nvSpPr>
          <p:cNvPr id="332803" name="Rectangle 2"/>
          <p:cNvSpPr>
            <a:spLocks noGrp="1" noRot="1" noChangeAspect="1" noChangeArrowheads="1" noTextEdit="1"/>
          </p:cNvSpPr>
          <p:nvPr>
            <p:ph type="sldImg"/>
          </p:nvPr>
        </p:nvSpPr>
        <p:spPr>
          <a:ln/>
        </p:spPr>
      </p:sp>
      <p:sp>
        <p:nvSpPr>
          <p:cNvPr id="332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9E2B699E-6B74-49DF-976A-84F872CD38A4}" type="slidenum">
              <a:rPr lang="en-US"/>
              <a:pPr>
                <a:defRPr/>
              </a:pPr>
              <a:t>62</a:t>
            </a:fld>
            <a:endParaRPr lang="en-US"/>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EF3622AC-44C6-40E2-A6CA-CA3A1C8B50A3}" type="slidenum">
              <a:rPr lang="en-US"/>
              <a:pPr>
                <a:defRPr/>
              </a:pPr>
              <a:t>63</a:t>
            </a:fld>
            <a:endParaRPr lang="en-US"/>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DF4999DC-889D-426E-8694-2315A4A33631}" type="slidenum">
              <a:rPr lang="en-US">
                <a:solidFill>
                  <a:prstClr val="black"/>
                </a:solidFill>
              </a:rPr>
              <a:pPr>
                <a:defRPr/>
              </a:pPr>
              <a:t>65</a:t>
            </a:fld>
            <a:endParaRPr lang="en-US">
              <a:solidFill>
                <a:prstClr val="black"/>
              </a:solidFill>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18350707-8F80-4EC0-8656-AF251777A4D4}" type="slidenum">
              <a:rPr lang="en-US">
                <a:solidFill>
                  <a:prstClr val="black"/>
                </a:solidFill>
              </a:rPr>
              <a:pPr>
                <a:defRPr/>
              </a:pPr>
              <a:t>66</a:t>
            </a:fld>
            <a:endParaRPr lang="en-US">
              <a:solidFill>
                <a:prstClr val="black"/>
              </a:solidFill>
            </a:endParaRPr>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270D0CC4-3917-482A-8984-7FECA8C74517}" type="slidenum">
              <a:rPr lang="en-US">
                <a:solidFill>
                  <a:prstClr val="black"/>
                </a:solidFill>
              </a:rPr>
              <a:pPr>
                <a:defRPr/>
              </a:pPr>
              <a:t>67</a:t>
            </a:fld>
            <a:endParaRPr lang="en-US">
              <a:solidFill>
                <a:prstClr val="black"/>
              </a:solidFill>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619B7D90-7FBD-404F-8834-2C0ACD9B6B85}" type="slidenum">
              <a:rPr lang="en-US">
                <a:solidFill>
                  <a:prstClr val="black"/>
                </a:solidFill>
              </a:rPr>
              <a:pPr>
                <a:defRPr/>
              </a:pPr>
              <a:t>68</a:t>
            </a:fld>
            <a:endParaRPr lang="en-US">
              <a:solidFill>
                <a:prstClr val="black"/>
              </a:solidFill>
            </a:endParaRPr>
          </a:p>
        </p:txBody>
      </p:sp>
      <p:sp>
        <p:nvSpPr>
          <p:cNvPr id="338947" name="Rectangle 2"/>
          <p:cNvSpPr>
            <a:spLocks noGrp="1" noRot="1" noChangeAspect="1" noChangeArrowheads="1" noTextEdit="1"/>
          </p:cNvSpPr>
          <p:nvPr>
            <p:ph type="sldImg"/>
          </p:nvPr>
        </p:nvSpPr>
        <p:spPr>
          <a:ln/>
        </p:spPr>
      </p:sp>
      <p:sp>
        <p:nvSpPr>
          <p:cNvPr id="338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D8BD8E0E-F7DE-47D5-B5F7-AED70FBECD53}" type="slidenum">
              <a:rPr lang="en-US">
                <a:solidFill>
                  <a:prstClr val="black"/>
                </a:solidFill>
              </a:rPr>
              <a:pPr>
                <a:defRPr/>
              </a:pPr>
              <a:t>69</a:t>
            </a:fld>
            <a:endParaRPr lang="en-US">
              <a:solidFill>
                <a:prstClr val="black"/>
              </a:solidFill>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Slide Image Placeholder 1"/>
          <p:cNvSpPr>
            <a:spLocks noGrp="1" noRot="1" noChangeAspect="1" noTextEdit="1"/>
          </p:cNvSpPr>
          <p:nvPr>
            <p:ph type="sldImg"/>
          </p:nvPr>
        </p:nvSpPr>
        <p:spPr>
          <a:ln/>
        </p:spPr>
      </p:sp>
      <p:sp>
        <p:nvSpPr>
          <p:cNvPr id="68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MY" smtClean="0"/>
          </a:p>
        </p:txBody>
      </p:sp>
      <p:sp>
        <p:nvSpPr>
          <p:cNvPr id="4" name="Slide Number Placeholder 3"/>
          <p:cNvSpPr>
            <a:spLocks noGrp="1"/>
          </p:cNvSpPr>
          <p:nvPr>
            <p:ph type="sldNum" sz="quarter" idx="5"/>
          </p:nvPr>
        </p:nvSpPr>
        <p:spPr/>
        <p:txBody>
          <a:bodyPr/>
          <a:lstStyle/>
          <a:p>
            <a:pPr>
              <a:defRPr/>
            </a:pPr>
            <a:fld id="{6EDF71C9-1C70-46CE-BB88-C48391A3B0BC}" type="slidenum">
              <a:rPr lang="en-US"/>
              <a:pPr>
                <a:defRPr/>
              </a:pPr>
              <a:t>14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1326F1E7-596E-4B76-8BAA-A9CBF5498457}" type="slidenum">
              <a:rPr lang="en-US">
                <a:solidFill>
                  <a:prstClr val="black"/>
                </a:solidFill>
              </a:rPr>
              <a:pPr>
                <a:defRPr/>
              </a:pPr>
              <a:t>70</a:t>
            </a:fld>
            <a:endParaRPr lang="en-US">
              <a:solidFill>
                <a:prstClr val="black"/>
              </a:solidFill>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7B9AEFA3-1583-4BA9-A2C7-A0289B0B1712}" type="slidenum">
              <a:rPr lang="en-US">
                <a:solidFill>
                  <a:prstClr val="black"/>
                </a:solidFill>
              </a:rPr>
              <a:pPr>
                <a:defRPr/>
              </a:pPr>
              <a:t>71</a:t>
            </a:fld>
            <a:endParaRPr lang="en-US">
              <a:solidFill>
                <a:prstClr val="black"/>
              </a:solidFill>
            </a:endParaRPr>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D685F458-3A6C-43C9-8B61-D503B7534C2D}" type="slidenum">
              <a:rPr lang="en-US">
                <a:solidFill>
                  <a:prstClr val="black"/>
                </a:solidFill>
              </a:rPr>
              <a:pPr>
                <a:defRPr/>
              </a:pPr>
              <a:t>72</a:t>
            </a:fld>
            <a:endParaRPr lang="en-US">
              <a:solidFill>
                <a:prstClr val="black"/>
              </a:solidFill>
            </a:endParaRPr>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913D52C1-5507-4AF8-866C-FB2B20B46D6A}" type="slidenum">
              <a:rPr lang="en-US">
                <a:solidFill>
                  <a:prstClr val="black"/>
                </a:solidFill>
              </a:rPr>
              <a:pPr>
                <a:defRPr/>
              </a:pPr>
              <a:t>73</a:t>
            </a:fld>
            <a:endParaRPr lang="en-US">
              <a:solidFill>
                <a:prstClr val="black"/>
              </a:solidFill>
            </a:endParaRPr>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417AAD42-720B-456E-9F13-E2D9E43D615B}" type="slidenum">
              <a:rPr lang="en-US">
                <a:solidFill>
                  <a:prstClr val="black"/>
                </a:solidFill>
              </a:rPr>
              <a:pPr>
                <a:defRPr/>
              </a:pPr>
              <a:t>74</a:t>
            </a:fld>
            <a:endParaRPr lang="en-US">
              <a:solidFill>
                <a:prstClr val="black"/>
              </a:solidFill>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311876C7-7CA2-49A7-BEF6-30BDDC617771}" type="slidenum">
              <a:rPr lang="en-US">
                <a:solidFill>
                  <a:prstClr val="black"/>
                </a:solidFill>
              </a:rPr>
              <a:pPr>
                <a:defRPr/>
              </a:pPr>
              <a:t>75</a:t>
            </a:fld>
            <a:endParaRPr lang="en-US">
              <a:solidFill>
                <a:prstClr val="black"/>
              </a:solidFill>
            </a:endParaRPr>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721609AF-C797-4750-A5DE-9468E97C7D2C}" type="slidenum">
              <a:rPr lang="en-US">
                <a:solidFill>
                  <a:prstClr val="black"/>
                </a:solidFill>
              </a:rPr>
              <a:pPr>
                <a:defRPr/>
              </a:pPr>
              <a:t>76</a:t>
            </a:fld>
            <a:endParaRPr lang="en-US">
              <a:solidFill>
                <a:prstClr val="black"/>
              </a:solidFill>
            </a:endParaRPr>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E814E215-6084-4C90-8B95-55A340417861}" type="slidenum">
              <a:rPr lang="en-US">
                <a:solidFill>
                  <a:prstClr val="black"/>
                </a:solidFill>
              </a:rPr>
              <a:pPr>
                <a:defRPr/>
              </a:pPr>
              <a:t>77</a:t>
            </a:fld>
            <a:endParaRPr lang="en-US">
              <a:solidFill>
                <a:prstClr val="black"/>
              </a:solidFill>
            </a:endParaRPr>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7A60B199-A7AF-4620-9572-BD4A6F2CA972}" type="slidenum">
              <a:rPr lang="en-US">
                <a:solidFill>
                  <a:prstClr val="black"/>
                </a:solidFill>
              </a:rPr>
              <a:pPr>
                <a:defRPr/>
              </a:pPr>
              <a:t>78</a:t>
            </a:fld>
            <a:endParaRPr lang="en-US">
              <a:solidFill>
                <a:prstClr val="black"/>
              </a:solidFill>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D2A17604-13CE-4B8F-B5F8-681413562E20}" type="slidenum">
              <a:rPr lang="en-US">
                <a:solidFill>
                  <a:prstClr val="black"/>
                </a:solidFill>
              </a:rPr>
              <a:pPr>
                <a:defRPr/>
              </a:pPr>
              <a:t>79</a:t>
            </a:fld>
            <a:endParaRPr lang="en-US">
              <a:solidFill>
                <a:prstClr val="black"/>
              </a:solidFill>
            </a:endParaRPr>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Slide Image Placeholder 1"/>
          <p:cNvSpPr>
            <a:spLocks noGrp="1" noRot="1" noChangeAspect="1" noTextEdit="1"/>
          </p:cNvSpPr>
          <p:nvPr>
            <p:ph type="sldImg"/>
          </p:nvPr>
        </p:nvSpPr>
        <p:spPr>
          <a:ln/>
        </p:spPr>
      </p:sp>
      <p:sp>
        <p:nvSpPr>
          <p:cNvPr id="68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MY" smtClean="0"/>
          </a:p>
        </p:txBody>
      </p:sp>
      <p:sp>
        <p:nvSpPr>
          <p:cNvPr id="4" name="Slide Number Placeholder 3"/>
          <p:cNvSpPr>
            <a:spLocks noGrp="1"/>
          </p:cNvSpPr>
          <p:nvPr>
            <p:ph type="sldNum" sz="quarter" idx="5"/>
          </p:nvPr>
        </p:nvSpPr>
        <p:spPr/>
        <p:txBody>
          <a:bodyPr/>
          <a:lstStyle/>
          <a:p>
            <a:pPr>
              <a:defRPr/>
            </a:pPr>
            <a:fld id="{90B296C7-8C81-43EE-9D14-AC247D618716}" type="slidenum">
              <a:rPr lang="en-US"/>
              <a:pPr>
                <a:defRPr/>
              </a:pPr>
              <a:t>15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072CDC5B-95E7-42C8-AA9C-745285FF7A93}" type="slidenum">
              <a:rPr lang="en-US">
                <a:solidFill>
                  <a:prstClr val="black"/>
                </a:solidFill>
              </a:rPr>
              <a:pPr>
                <a:defRPr/>
              </a:pPr>
              <a:t>80</a:t>
            </a:fld>
            <a:endParaRPr lang="en-US">
              <a:solidFill>
                <a:prstClr val="black"/>
              </a:solidFill>
            </a:endParaRPr>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7BEED444-E9ED-4174-B55C-78CF4978BADA}" type="slidenum">
              <a:rPr lang="en-US">
                <a:solidFill>
                  <a:prstClr val="black"/>
                </a:solidFill>
              </a:rPr>
              <a:pPr>
                <a:defRPr/>
              </a:pPr>
              <a:t>81</a:t>
            </a:fld>
            <a:endParaRPr lang="en-US">
              <a:solidFill>
                <a:prstClr val="black"/>
              </a:solidFill>
            </a:endParaRPr>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24778E88-C832-4C19-B08C-2875F6501AAC}" type="slidenum">
              <a:rPr lang="en-US">
                <a:solidFill>
                  <a:prstClr val="black"/>
                </a:solidFill>
              </a:rPr>
              <a:pPr>
                <a:defRPr/>
              </a:pPr>
              <a:t>84</a:t>
            </a:fld>
            <a:endParaRPr lang="en-US">
              <a:solidFill>
                <a:prstClr val="black"/>
              </a:solidFill>
            </a:endParaRPr>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CEB66245-303B-4F39-B722-0155014A9982}" type="slidenum">
              <a:rPr lang="en-US"/>
              <a:pPr>
                <a:defRPr/>
              </a:pPr>
              <a:t>85</a:t>
            </a:fld>
            <a:endParaRPr lang="en-US"/>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72A4137C-0520-44A2-B4CB-D894871C7048}" type="slidenum">
              <a:rPr lang="en-US"/>
              <a:pPr>
                <a:defRPr/>
              </a:pPr>
              <a:t>87</a:t>
            </a:fld>
            <a:endParaRPr lang="en-US"/>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5C2B58B0-C857-4237-992F-D61DC210E6A5}" type="slidenum">
              <a:rPr lang="en-US"/>
              <a:pPr>
                <a:defRPr/>
              </a:pPr>
              <a:t>88</a:t>
            </a:fld>
            <a:endParaRPr lang="en-US"/>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54C63734-27CA-4EEB-B9DB-F744094FDB84}" type="slidenum">
              <a:rPr lang="en-US"/>
              <a:pPr>
                <a:defRPr/>
              </a:pPr>
              <a:t>90</a:t>
            </a:fld>
            <a:endParaRPr lang="en-US"/>
          </a:p>
        </p:txBody>
      </p:sp>
      <p:sp>
        <p:nvSpPr>
          <p:cNvPr id="373763" name="Rectangle 2"/>
          <p:cNvSpPr>
            <a:spLocks noGrp="1" noRot="1" noChangeAspect="1" noChangeArrowheads="1" noTextEdit="1"/>
          </p:cNvSpPr>
          <p:nvPr>
            <p:ph type="sldImg"/>
          </p:nvPr>
        </p:nvSpPr>
        <p:spPr>
          <a:ln/>
        </p:spPr>
      </p:sp>
      <p:sp>
        <p:nvSpPr>
          <p:cNvPr id="373764" name="Rectangle 3"/>
          <p:cNvSpPr>
            <a:spLocks noGrp="1" noChangeArrowheads="1"/>
          </p:cNvSpPr>
          <p:nvPr>
            <p:ph type="body" idx="1"/>
          </p:nvPr>
        </p:nvSpPr>
        <p:spPr>
          <a:xfrm>
            <a:off x="906569" y="4716661"/>
            <a:ext cx="4986126" cy="44684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ms-MY"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CD47EA33-5BB6-40D9-AD9E-8034737D304E}" type="slidenum">
              <a:rPr lang="en-US">
                <a:solidFill>
                  <a:prstClr val="black"/>
                </a:solidFill>
              </a:rPr>
              <a:pPr>
                <a:defRPr/>
              </a:pPr>
              <a:t>93</a:t>
            </a:fld>
            <a:endParaRPr lang="en-US">
              <a:solidFill>
                <a:prstClr val="black"/>
              </a:solidFill>
            </a:endParaRPr>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99AA5C1C-44CF-439D-9498-250D81465BF9}" type="slidenum">
              <a:rPr lang="en-US">
                <a:solidFill>
                  <a:prstClr val="black"/>
                </a:solidFill>
              </a:rPr>
              <a:pPr>
                <a:defRPr/>
              </a:pPr>
              <a:t>95</a:t>
            </a:fld>
            <a:endParaRPr lang="en-US">
              <a:solidFill>
                <a:prstClr val="black"/>
              </a:solidFill>
            </a:endParaRPr>
          </a:p>
        </p:txBody>
      </p:sp>
      <p:sp>
        <p:nvSpPr>
          <p:cNvPr id="386051" name="Rectangle 2"/>
          <p:cNvSpPr>
            <a:spLocks noGrp="1" noRot="1" noChangeAspect="1" noChangeArrowheads="1" noTextEdit="1"/>
          </p:cNvSpPr>
          <p:nvPr>
            <p:ph type="sldImg"/>
          </p:nvPr>
        </p:nvSpPr>
        <p:spPr>
          <a:ln/>
        </p:spPr>
      </p:sp>
      <p:sp>
        <p:nvSpPr>
          <p:cNvPr id="386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52A5ED8E-0DEA-4561-A3A3-F266060E4998}" type="slidenum">
              <a:rPr lang="en-US">
                <a:solidFill>
                  <a:prstClr val="black"/>
                </a:solidFill>
              </a:rPr>
              <a:pPr>
                <a:defRPr/>
              </a:pPr>
              <a:t>97</a:t>
            </a:fld>
            <a:endParaRPr lang="en-US">
              <a:solidFill>
                <a:prstClr val="black"/>
              </a:solidFill>
            </a:endParaRPr>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Slide Image Placeholder 1"/>
          <p:cNvSpPr>
            <a:spLocks noGrp="1" noRot="1" noChangeAspect="1" noTextEdit="1"/>
          </p:cNvSpPr>
          <p:nvPr>
            <p:ph type="sldImg"/>
          </p:nvPr>
        </p:nvSpPr>
        <p:spPr>
          <a:ln/>
        </p:spPr>
      </p:sp>
      <p:sp>
        <p:nvSpPr>
          <p:cNvPr id="68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MY" smtClean="0"/>
          </a:p>
        </p:txBody>
      </p:sp>
      <p:sp>
        <p:nvSpPr>
          <p:cNvPr id="4" name="Slide Number Placeholder 3"/>
          <p:cNvSpPr>
            <a:spLocks noGrp="1"/>
          </p:cNvSpPr>
          <p:nvPr>
            <p:ph type="sldNum" sz="quarter" idx="5"/>
          </p:nvPr>
        </p:nvSpPr>
        <p:spPr/>
        <p:txBody>
          <a:bodyPr/>
          <a:lstStyle/>
          <a:p>
            <a:pPr>
              <a:defRPr/>
            </a:pPr>
            <a:fld id="{AEDF6D3D-ADB8-4D88-8EF3-7137CFB2D2EF}" type="slidenum">
              <a:rPr lang="en-US"/>
              <a:pPr>
                <a:defRPr/>
              </a:pPr>
              <a:t>17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BD556143-D03B-4DE6-8C21-4B4C4B4BFEE8}" type="slidenum">
              <a:rPr lang="en-US">
                <a:solidFill>
                  <a:prstClr val="black"/>
                </a:solidFill>
                <a:latin typeface="Calibri" pitchFamily="34" charset="0"/>
              </a:rPr>
              <a:pPr eaLnBrk="1" hangingPunct="1">
                <a:defRPr/>
              </a:pPr>
              <a:t>98</a:t>
            </a:fld>
            <a:endParaRPr lang="en-US">
              <a:solidFill>
                <a:prstClr val="black"/>
              </a:solidFill>
              <a:latin typeface="Calibri" pitchFamily="34" charset="0"/>
            </a:endParaRPr>
          </a:p>
        </p:txBody>
      </p:sp>
      <p:sp>
        <p:nvSpPr>
          <p:cNvPr id="699395" name="Rectangle 2"/>
          <p:cNvSpPr>
            <a:spLocks noGrp="1" noRot="1" noChangeAspect="1" noChangeArrowheads="1" noTextEdit="1"/>
          </p:cNvSpPr>
          <p:nvPr>
            <p:ph type="sldImg"/>
          </p:nvPr>
        </p:nvSpPr>
        <p:spPr>
          <a:ln/>
        </p:spPr>
      </p:sp>
      <p:sp>
        <p:nvSpPr>
          <p:cNvPr id="69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7605859E-DB15-48AB-BE0F-A7928B21D79E}" type="slidenum">
              <a:rPr lang="en-US">
                <a:solidFill>
                  <a:prstClr val="black"/>
                </a:solidFill>
              </a:rPr>
              <a:pPr>
                <a:defRPr/>
              </a:pPr>
              <a:t>99</a:t>
            </a:fld>
            <a:endParaRPr lang="en-US">
              <a:solidFill>
                <a:prstClr val="black"/>
              </a:solidFill>
            </a:endParaRPr>
          </a:p>
        </p:txBody>
      </p:sp>
      <p:sp>
        <p:nvSpPr>
          <p:cNvPr id="388099" name="Rectangle 2"/>
          <p:cNvSpPr>
            <a:spLocks noGrp="1" noRot="1" noChangeAspect="1" noChangeArrowheads="1" noTextEdit="1"/>
          </p:cNvSpPr>
          <p:nvPr>
            <p:ph type="sldImg"/>
          </p:nvPr>
        </p:nvSpPr>
        <p:spPr>
          <a:ln/>
        </p:spPr>
      </p:sp>
      <p:sp>
        <p:nvSpPr>
          <p:cNvPr id="388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68895804-F967-4CF6-BE50-1B498EC904D4}" type="slidenum">
              <a:rPr lang="en-US">
                <a:solidFill>
                  <a:prstClr val="black"/>
                </a:solidFill>
              </a:rPr>
              <a:pPr>
                <a:defRPr/>
              </a:pPr>
              <a:t>101</a:t>
            </a:fld>
            <a:endParaRPr lang="en-US">
              <a:solidFill>
                <a:prstClr val="black"/>
              </a:solidFill>
            </a:endParaRPr>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F770F791-E3F5-4E99-8586-095A123F8397}" type="slidenum">
              <a:rPr lang="en-US">
                <a:solidFill>
                  <a:prstClr val="black"/>
                </a:solidFill>
              </a:rPr>
              <a:pPr>
                <a:defRPr/>
              </a:pPr>
              <a:t>102</a:t>
            </a:fld>
            <a:endParaRPr lang="en-US">
              <a:solidFill>
                <a:prstClr val="black"/>
              </a:solidFill>
            </a:endParaRPr>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FC69EDD8-573D-4CC2-8155-8E90BA6C21C5}" type="slidenum">
              <a:rPr lang="en-US"/>
              <a:pPr>
                <a:defRPr/>
              </a:pPr>
              <a:t>113</a:t>
            </a:fld>
            <a:endParaRPr lang="en-US"/>
          </a:p>
        </p:txBody>
      </p:sp>
      <p:sp>
        <p:nvSpPr>
          <p:cNvPr id="697347" name="Rectangle 2"/>
          <p:cNvSpPr>
            <a:spLocks noGrp="1" noRot="1" noChangeAspect="1" noChangeArrowheads="1" noTextEdit="1"/>
          </p:cNvSpPr>
          <p:nvPr>
            <p:ph type="sldImg"/>
          </p:nvPr>
        </p:nvSpPr>
        <p:spPr>
          <a:ln/>
        </p:spPr>
      </p:sp>
      <p:sp>
        <p:nvSpPr>
          <p:cNvPr id="697348" name="Rectangle 3"/>
          <p:cNvSpPr>
            <a:spLocks noGrp="1" noChangeArrowheads="1"/>
          </p:cNvSpPr>
          <p:nvPr>
            <p:ph type="body" idx="1"/>
          </p:nvPr>
        </p:nvSpPr>
        <p:spPr>
          <a:xfrm>
            <a:off x="906569" y="4716661"/>
            <a:ext cx="4986126" cy="44684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ms-MY"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D0D40064-0963-4C49-B6F5-E5457010794C}" type="slidenum">
              <a:rPr lang="en-US"/>
              <a:pPr>
                <a:defRPr/>
              </a:pPr>
              <a:t>114</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6F4C62F7-9466-4497-B3AC-248277DD8D91}" type="slidenum">
              <a:rPr lang="en-US"/>
              <a:pPr>
                <a:defRPr/>
              </a:pPr>
              <a:t>115</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73F7338E-60FC-44EA-A292-EB3C4BE7D2E1}" type="slidenum">
              <a:rPr lang="en-US"/>
              <a:pPr>
                <a:defRPr/>
              </a:pPr>
              <a:t>116</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4E63E5D5-495E-4479-BDD7-023E4DC4B902}" type="slidenum">
              <a:rPr lang="en-US"/>
              <a:pPr>
                <a:defRPr/>
              </a:pPr>
              <a:t>117</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6AD3E678-6CBB-4C94-9F68-310B417A4C17}" type="slidenum">
              <a:rPr lang="en-US"/>
              <a:pPr>
                <a:defRPr/>
              </a:pPr>
              <a:t>118</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Slide Image Placeholder 1"/>
          <p:cNvSpPr>
            <a:spLocks noGrp="1" noRot="1" noChangeAspect="1" noTextEdit="1"/>
          </p:cNvSpPr>
          <p:nvPr>
            <p:ph type="sldImg"/>
          </p:nvPr>
        </p:nvSpPr>
        <p:spPr>
          <a:ln/>
        </p:spPr>
      </p:sp>
      <p:sp>
        <p:nvSpPr>
          <p:cNvPr id="68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MY" smtClean="0"/>
          </a:p>
        </p:txBody>
      </p:sp>
      <p:sp>
        <p:nvSpPr>
          <p:cNvPr id="4" name="Slide Number Placeholder 3"/>
          <p:cNvSpPr>
            <a:spLocks noGrp="1"/>
          </p:cNvSpPr>
          <p:nvPr>
            <p:ph type="sldNum" sz="quarter" idx="5"/>
          </p:nvPr>
        </p:nvSpPr>
        <p:spPr/>
        <p:txBody>
          <a:bodyPr/>
          <a:lstStyle/>
          <a:p>
            <a:pPr>
              <a:defRPr/>
            </a:pPr>
            <a:fld id="{A3A63E82-1E35-424B-B843-B4D3F960F9A5}" type="slidenum">
              <a:rPr lang="en-US"/>
              <a:pPr>
                <a:defRPr/>
              </a:pPr>
              <a:t>18</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F6AFDD63-5C38-4F17-8F4C-18A1D6E0EC65}" type="slidenum">
              <a:rPr lang="en-US"/>
              <a:pPr>
                <a:defRPr/>
              </a:pPr>
              <a:t>119</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Slide Image Placeholder 1"/>
          <p:cNvSpPr>
            <a:spLocks noGrp="1" noRot="1" noChangeAspect="1" noTextEdit="1"/>
          </p:cNvSpPr>
          <p:nvPr>
            <p:ph type="sldImg"/>
          </p:nvPr>
        </p:nvSpPr>
        <p:spPr>
          <a:ln/>
        </p:spPr>
      </p:sp>
      <p:sp>
        <p:nvSpPr>
          <p:cNvPr id="68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MY" smtClean="0"/>
          </a:p>
        </p:txBody>
      </p:sp>
      <p:sp>
        <p:nvSpPr>
          <p:cNvPr id="4" name="Slide Number Placeholder 3"/>
          <p:cNvSpPr>
            <a:spLocks noGrp="1"/>
          </p:cNvSpPr>
          <p:nvPr>
            <p:ph type="sldNum" sz="quarter" idx="5"/>
          </p:nvPr>
        </p:nvSpPr>
        <p:spPr/>
        <p:txBody>
          <a:bodyPr/>
          <a:lstStyle/>
          <a:p>
            <a:pPr>
              <a:defRPr/>
            </a:pPr>
            <a:fld id="{BE28808C-7411-4E57-840A-53CB59815BD5}" type="slidenum">
              <a:rPr lang="en-US"/>
              <a:pPr>
                <a:defRPr/>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E78D3D4-503D-4F44-AA9F-1107C388C37F}" type="slidenum">
              <a:rPr lang="en-US"/>
              <a:pPr fontAlgn="base">
                <a:spcBef>
                  <a:spcPct val="0"/>
                </a:spcBef>
                <a:spcAft>
                  <a:spcPct val="0"/>
                </a:spcAft>
              </a:pPr>
              <a:t>20</a:t>
            </a:fld>
            <a:endParaRPr lang="en-US"/>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xfrm>
            <a:off x="906569" y="4716661"/>
            <a:ext cx="4986126" cy="44684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ms-MY"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9188" y="6172200"/>
            <a:ext cx="1104811" cy="730126"/>
          </a:xfrm>
          <a:prstGeom prst="rect">
            <a:avLst/>
          </a:prstGeom>
        </p:spPr>
      </p:pic>
      <p:sp>
        <p:nvSpPr>
          <p:cNvPr id="19" name="Rectangle 18"/>
          <p:cNvSpPr/>
          <p:nvPr/>
        </p:nvSpPr>
        <p:spPr bwMode="auto">
          <a:xfrm>
            <a:off x="-8768" y="6097140"/>
            <a:ext cx="8047956" cy="798960"/>
          </a:xfrm>
          <a:prstGeom prst="rect">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ms-MY" sz="3200" b="1" i="0" u="none" strike="noStrike" cap="none" normalizeH="0" baseline="0" smtClean="0">
              <a:ln>
                <a:noFill/>
              </a:ln>
              <a:solidFill>
                <a:srgbClr val="3333CC"/>
              </a:solidFill>
              <a:effectLst/>
              <a:latin typeface="Arial" charset="0"/>
            </a:endParaRP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43" y="-1"/>
            <a:ext cx="9157647" cy="6172201"/>
          </a:xfrm>
          <a:prstGeom prst="rect">
            <a:avLst/>
          </a:prstGeom>
        </p:spPr>
      </p:pic>
      <p:sp>
        <p:nvSpPr>
          <p:cNvPr id="8" name="Oval 7"/>
          <p:cNvSpPr/>
          <p:nvPr/>
        </p:nvSpPr>
        <p:spPr>
          <a:xfrm>
            <a:off x="211628" y="6286747"/>
            <a:ext cx="397972" cy="413487"/>
          </a:xfrm>
          <a:prstGeom prst="ellipse">
            <a:avLst/>
          </a:prstGeom>
          <a:solidFill>
            <a:schemeClr val="accent1">
              <a:lumMod val="50000"/>
            </a:schemeClr>
          </a:solidFill>
          <a:ln>
            <a:solidFill>
              <a:schemeClr val="bg2">
                <a:lumMod val="60000"/>
                <a:lumOff val="40000"/>
              </a:schemeClr>
            </a:solidFill>
          </a:ln>
          <a:effectLst>
            <a:glow rad="63500">
              <a:schemeClr val="accent4">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ms-MY"/>
          </a:p>
        </p:txBody>
      </p:sp>
      <p:sp>
        <p:nvSpPr>
          <p:cNvPr id="9" name="TextBox 8"/>
          <p:cNvSpPr txBox="1"/>
          <p:nvPr/>
        </p:nvSpPr>
        <p:spPr>
          <a:xfrm>
            <a:off x="54429" y="6328091"/>
            <a:ext cx="687084" cy="3231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fld id="{91BBCEAB-B8FF-47B0-B0C0-494E443067CD}" type="slidenum">
              <a:rPr lang="ms-MY" sz="1500" b="1">
                <a:ln w="11430">
                  <a:solidFill>
                    <a:schemeClr val="bg1"/>
                  </a:solidFill>
                </a:ln>
                <a:solidFill>
                  <a:schemeClr val="tx2"/>
                </a:solidFill>
                <a:effectLst/>
                <a:latin typeface="+mn-lt"/>
              </a:rPr>
              <a:pPr algn="ctr" fontAlgn="auto">
                <a:spcBef>
                  <a:spcPts val="0"/>
                </a:spcBef>
                <a:spcAft>
                  <a:spcPts val="0"/>
                </a:spcAft>
                <a:defRPr/>
              </a:pPr>
              <a:t>‹#›</a:t>
            </a:fld>
            <a:endParaRPr lang="ms-MY" sz="1500" b="1" dirty="0">
              <a:ln w="11430">
                <a:solidFill>
                  <a:schemeClr val="bg1"/>
                </a:solidFill>
              </a:ln>
              <a:solidFill>
                <a:schemeClr val="tx2"/>
              </a:solidFill>
              <a:effectLst/>
              <a:latin typeface="+mn-lt"/>
            </a:endParaRPr>
          </a:p>
        </p:txBody>
      </p:sp>
      <p:sp>
        <p:nvSpPr>
          <p:cNvPr id="3" name="TextBox 2"/>
          <p:cNvSpPr txBox="1"/>
          <p:nvPr/>
        </p:nvSpPr>
        <p:spPr>
          <a:xfrm>
            <a:off x="8077200" y="6359781"/>
            <a:ext cx="838200" cy="307777"/>
          </a:xfrm>
          <a:prstGeom prst="rect">
            <a:avLst/>
          </a:prstGeom>
          <a:noFill/>
        </p:spPr>
        <p:txBody>
          <a:bodyPr wrap="square" rtlCol="0">
            <a:spAutoFit/>
          </a:bodyPr>
          <a:lstStyle/>
          <a:p>
            <a:pPr algn="l"/>
            <a:r>
              <a:rPr lang="en-US" sz="1400" dirty="0" smtClean="0">
                <a:solidFill>
                  <a:schemeClr val="bg1"/>
                </a:solidFill>
                <a:latin typeface="Tw Cen MT" pitchFamily="34" charset="0"/>
              </a:rPr>
              <a:t>    </a:t>
            </a:r>
            <a:r>
              <a:rPr lang="en-US" sz="1400" dirty="0" err="1" smtClean="0">
                <a:solidFill>
                  <a:schemeClr val="bg1"/>
                </a:solidFill>
                <a:latin typeface="Tw Cen MT" pitchFamily="34" charset="0"/>
              </a:rPr>
              <a:t>nfn</a:t>
            </a:r>
            <a:endParaRPr lang="ms-MY" sz="1400" dirty="0">
              <a:solidFill>
                <a:schemeClr val="bg1"/>
              </a:solidFill>
              <a:latin typeface="Tw Cen MT" pitchFamily="34" charset="0"/>
            </a:endParaRPr>
          </a:p>
        </p:txBody>
      </p:sp>
      <p:sp>
        <p:nvSpPr>
          <p:cNvPr id="18" name="Rectangle 17"/>
          <p:cNvSpPr/>
          <p:nvPr/>
        </p:nvSpPr>
        <p:spPr bwMode="auto">
          <a:xfrm>
            <a:off x="-13648" y="6172200"/>
            <a:ext cx="9157648" cy="76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ms-MY" sz="3200" b="1" i="0" u="none" strike="noStrike" cap="none" normalizeH="0" baseline="0" smtClean="0">
              <a:ln>
                <a:noFill/>
              </a:ln>
              <a:solidFill>
                <a:srgbClr val="3333CC"/>
              </a:solidFill>
              <a:effectLst/>
              <a:latin typeface="Arial" charset="0"/>
            </a:endParaRPr>
          </a:p>
        </p:txBody>
      </p:sp>
      <p:sp>
        <p:nvSpPr>
          <p:cNvPr id="10" name="Rectangle 9"/>
          <p:cNvSpPr/>
          <p:nvPr/>
        </p:nvSpPr>
        <p:spPr bwMode="auto">
          <a:xfrm>
            <a:off x="0" y="0"/>
            <a:ext cx="9180286" cy="990600"/>
          </a:xfrm>
          <a:prstGeom prst="rect">
            <a:avLst/>
          </a:prstGeom>
          <a:solidFill>
            <a:srgbClr val="0078A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ms-MY" sz="3200" b="1" i="0" u="none" strike="noStrike" cap="none" normalizeH="0" baseline="0" smtClean="0">
              <a:ln>
                <a:noFill/>
              </a:ln>
              <a:solidFill>
                <a:srgbClr val="3333CC"/>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Royal%20Wedding%20-%20Glittering%20Bersanding%20Ceremony%2019%20May%2007.mp4" TargetMode="External"/><Relationship Id="rId2" Type="http://schemas.openxmlformats.org/officeDocument/2006/relationships/hyperlink" Target="Table%20Manners%20-%20YouTube.flv" TargetMode="Externa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21.xml"/><Relationship Id="rId7" Type="http://schemas.openxmlformats.org/officeDocument/2006/relationships/slide" Target="slide2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slide" Target="slide2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7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7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28800"/>
            <a:ext cx="7772400" cy="2971800"/>
          </a:xfrm>
        </p:spPr>
        <p:txBody>
          <a:bodyPr/>
          <a:lstStyle/>
          <a:p>
            <a:r>
              <a:rPr lang="ms-MY" b="1" dirty="0" smtClean="0">
                <a:latin typeface="+mn-lt"/>
              </a:rPr>
              <a:t/>
            </a:r>
            <a:br>
              <a:rPr lang="ms-MY" b="1" dirty="0" smtClean="0">
                <a:latin typeface="+mn-lt"/>
              </a:rPr>
            </a:br>
            <a:r>
              <a:rPr lang="ms-MY" b="1" dirty="0" smtClean="0">
                <a:latin typeface="+mn-lt"/>
              </a:rPr>
              <a:t>KURSUS PENGURUSAN ACARA &amp; PENGACARAAN</a:t>
            </a:r>
            <a:br>
              <a:rPr lang="ms-MY" b="1" dirty="0" smtClean="0">
                <a:latin typeface="+mn-lt"/>
              </a:rPr>
            </a:br>
            <a:r>
              <a:rPr lang="ms-MY" sz="2000" b="1" dirty="0" smtClean="0">
                <a:latin typeface="+mn-lt"/>
              </a:rPr>
              <a:t/>
            </a:r>
            <a:br>
              <a:rPr lang="ms-MY" sz="2000" b="1" dirty="0" smtClean="0">
                <a:latin typeface="+mn-lt"/>
              </a:rPr>
            </a:br>
            <a:r>
              <a:rPr lang="ms-MY" sz="2000" b="1" dirty="0" smtClean="0">
                <a:latin typeface="+mn-lt"/>
              </a:rPr>
              <a:t>OLEH:</a:t>
            </a:r>
            <a:br>
              <a:rPr lang="ms-MY" sz="2000" b="1" dirty="0" smtClean="0">
                <a:latin typeface="+mn-lt"/>
              </a:rPr>
            </a:br>
            <a:r>
              <a:rPr lang="ms-MY" sz="2000" b="1" dirty="0" smtClean="0">
                <a:latin typeface="+mn-lt"/>
              </a:rPr>
              <a:t>EN HUSALSHAH RIZAL HUSSIAN</a:t>
            </a:r>
            <a:br>
              <a:rPr lang="ms-MY" sz="2000" b="1" dirty="0" smtClean="0">
                <a:latin typeface="+mn-lt"/>
              </a:rPr>
            </a:br>
            <a:r>
              <a:rPr lang="ms-MY" sz="1400" b="1" dirty="0" smtClean="0">
                <a:latin typeface="+mn-lt"/>
              </a:rPr>
              <a:t>TIMBALAN PENGARAH PUSAT ALUMNI </a:t>
            </a:r>
            <a:br>
              <a:rPr lang="ms-MY" sz="1400" b="1" dirty="0" smtClean="0">
                <a:latin typeface="+mn-lt"/>
              </a:rPr>
            </a:br>
            <a:r>
              <a:rPr lang="ms-MY" sz="1400" b="1" dirty="0" smtClean="0">
                <a:latin typeface="+mn-lt"/>
              </a:rPr>
              <a:t>UNIVERSITI PUTRA MALAYSIA (ACUPM)</a:t>
            </a:r>
            <a:r>
              <a:rPr lang="ms-MY" sz="4000" b="1" dirty="0" smtClean="0">
                <a:latin typeface="+mn-lt"/>
              </a:rPr>
              <a:t/>
            </a:r>
            <a:br>
              <a:rPr lang="ms-MY" sz="4000" b="1" dirty="0" smtClean="0">
                <a:latin typeface="+mn-lt"/>
              </a:rPr>
            </a:br>
            <a:r>
              <a:rPr lang="ms-MY" b="1" dirty="0" smtClean="0">
                <a:latin typeface="+mn-lt"/>
              </a:rPr>
              <a:t/>
            </a:r>
            <a:br>
              <a:rPr lang="ms-MY" b="1" dirty="0" smtClean="0">
                <a:latin typeface="+mn-lt"/>
              </a:rPr>
            </a:br>
            <a:r>
              <a:rPr lang="ms-MY" b="1" dirty="0" smtClean="0">
                <a:latin typeface="+mn-lt"/>
              </a:rPr>
              <a:t/>
            </a:r>
            <a:br>
              <a:rPr lang="ms-MY" b="1" dirty="0" smtClean="0">
                <a:latin typeface="+mn-lt"/>
              </a:rPr>
            </a:br>
            <a:r>
              <a:rPr lang="ms-MY" b="1" dirty="0" smtClean="0">
                <a:latin typeface="+mn-lt"/>
              </a:rPr>
              <a:t/>
            </a:r>
            <a:br>
              <a:rPr lang="ms-MY" b="1" dirty="0" smtClean="0">
                <a:latin typeface="+mn-lt"/>
              </a:rPr>
            </a:br>
            <a:endParaRPr lang="ms-MY" b="1" dirty="0">
              <a:latin typeface="+mn-lt"/>
            </a:endParaRPr>
          </a:p>
        </p:txBody>
      </p:sp>
      <p:sp>
        <p:nvSpPr>
          <p:cNvPr id="4" name="TextBox 3"/>
          <p:cNvSpPr txBox="1"/>
          <p:nvPr/>
        </p:nvSpPr>
        <p:spPr>
          <a:xfrm>
            <a:off x="1371600" y="152400"/>
            <a:ext cx="6711646" cy="584775"/>
          </a:xfrm>
          <a:prstGeom prst="rect">
            <a:avLst/>
          </a:prstGeom>
          <a:noFill/>
        </p:spPr>
        <p:txBody>
          <a:bodyPr wrap="none" rtlCol="0">
            <a:spAutoFit/>
          </a:bodyPr>
          <a:lstStyle/>
          <a:p>
            <a:r>
              <a:rPr lang="en-US" dirty="0" smtClean="0">
                <a:solidFill>
                  <a:schemeClr val="bg1"/>
                </a:solidFill>
              </a:rPr>
              <a:t>PROTOKOL DAN ETIKET SOSIAL</a:t>
            </a:r>
            <a:endParaRPr lang="ms-MY" dirty="0">
              <a:solidFill>
                <a:schemeClr val="tx1"/>
              </a:solidFill>
            </a:endParaRPr>
          </a:p>
        </p:txBody>
      </p:sp>
    </p:spTree>
    <p:extLst>
      <p:ext uri="{BB962C8B-B14F-4D97-AF65-F5344CB8AC3E}">
        <p14:creationId xmlns:p14="http://schemas.microsoft.com/office/powerpoint/2010/main" val="148328937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269875"/>
            <a:ext cx="6324600" cy="646113"/>
          </a:xfrm>
          <a:prstGeom prst="rect">
            <a:avLst/>
          </a:prstGeom>
          <a:noFill/>
        </p:spPr>
        <p:txBody>
          <a:bodyPr>
            <a:spAutoFit/>
          </a:bodyPr>
          <a:lstStyle/>
          <a:p>
            <a:pPr algn="ctr">
              <a:defRPr/>
            </a:pPr>
            <a:r>
              <a:rPr lang="ms-MY" sz="3600"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rPr>
              <a:t>PROTOKOL DAN ETIKET</a:t>
            </a:r>
          </a:p>
        </p:txBody>
      </p:sp>
      <p:sp>
        <p:nvSpPr>
          <p:cNvPr id="14" name="Round Diagonal Corner Rectangle 13"/>
          <p:cNvSpPr/>
          <p:nvPr/>
        </p:nvSpPr>
        <p:spPr>
          <a:xfrm>
            <a:off x="1143000" y="1524000"/>
            <a:ext cx="6629400"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solidFill>
                  <a:schemeClr val="tx1"/>
                </a:solidFill>
                <a:latin typeface="Calibri" pitchFamily="34" charset="0"/>
              </a:rPr>
              <a:t>AMALAN PROTOKOL SEMASA</a:t>
            </a:r>
            <a:endParaRPr lang="en-US" dirty="0">
              <a:solidFill>
                <a:srgbClr val="D60093"/>
              </a:solidFill>
            </a:endParaRPr>
          </a:p>
        </p:txBody>
      </p:sp>
      <p:sp>
        <p:nvSpPr>
          <p:cNvPr id="18" name="TextBox 17"/>
          <p:cNvSpPr txBox="1"/>
          <p:nvPr/>
        </p:nvSpPr>
        <p:spPr>
          <a:xfrm>
            <a:off x="1114425" y="2632075"/>
            <a:ext cx="7877175" cy="2246313"/>
          </a:xfrm>
          <a:prstGeom prst="rect">
            <a:avLst/>
          </a:prstGeom>
          <a:noFill/>
        </p:spPr>
        <p:txBody>
          <a:bodyPr>
            <a:spAutoFit/>
          </a:bodyPr>
          <a:lstStyle/>
          <a:p>
            <a:pPr>
              <a:defRPr/>
            </a:pPr>
            <a:r>
              <a:rPr lang="en-US" sz="2800" dirty="0">
                <a:solidFill>
                  <a:schemeClr val="tx1"/>
                </a:solidFill>
                <a:effectLst>
                  <a:outerShdw blurRad="50800" dist="38100" dir="10800000" algn="r" rotWithShape="0">
                    <a:prstClr val="black">
                      <a:alpha val="40000"/>
                    </a:prstClr>
                  </a:outerShdw>
                </a:effectLst>
                <a:latin typeface="Calibri" pitchFamily="34" charset="0"/>
                <a:cs typeface="Arial" charset="0"/>
              </a:rPr>
              <a:t>a.	</a:t>
            </a:r>
            <a:r>
              <a:rPr lang="en-US" sz="2800" dirty="0" err="1">
                <a:solidFill>
                  <a:schemeClr val="tx1"/>
                </a:solidFill>
                <a:effectLst>
                  <a:outerShdw blurRad="50800" dist="38100" dir="10800000" algn="r" rotWithShape="0">
                    <a:prstClr val="black">
                      <a:alpha val="40000"/>
                    </a:prstClr>
                  </a:outerShdw>
                </a:effectLst>
                <a:latin typeface="Calibri" pitchFamily="34" charset="0"/>
                <a:cs typeface="Arial" charset="0"/>
                <a:hlinkClick r:id="rId2" action="ppaction://hlinkfile"/>
              </a:rPr>
              <a:t>Amalan</a:t>
            </a:r>
            <a:r>
              <a:rPr lang="en-US" sz="2800" dirty="0">
                <a:solidFill>
                  <a:schemeClr val="tx1"/>
                </a:solidFill>
                <a:effectLst>
                  <a:outerShdw blurRad="50800" dist="38100" dir="10800000" algn="r" rotWithShape="0">
                    <a:prstClr val="black">
                      <a:alpha val="40000"/>
                    </a:prstClr>
                  </a:outerShdw>
                </a:effectLst>
                <a:latin typeface="Calibri" pitchFamily="34" charset="0"/>
                <a:cs typeface="Arial" charset="0"/>
                <a:hlinkClick r:id="rId2" action="ppaction://hlinkfile"/>
              </a:rPr>
              <a:t> </a:t>
            </a:r>
            <a:r>
              <a:rPr lang="en-US" sz="2800" dirty="0" err="1">
                <a:solidFill>
                  <a:schemeClr val="tx1"/>
                </a:solidFill>
                <a:effectLst>
                  <a:outerShdw blurRad="50800" dist="38100" dir="10800000" algn="r" rotWithShape="0">
                    <a:prstClr val="black">
                      <a:alpha val="40000"/>
                    </a:prstClr>
                  </a:outerShdw>
                </a:effectLst>
                <a:latin typeface="Calibri" pitchFamily="34" charset="0"/>
                <a:cs typeface="Arial" charset="0"/>
                <a:hlinkClick r:id="rId2" action="ppaction://hlinkfile"/>
              </a:rPr>
              <a:t>protokol</a:t>
            </a:r>
            <a:r>
              <a:rPr lang="en-US" sz="2800" dirty="0">
                <a:solidFill>
                  <a:schemeClr val="tx1"/>
                </a:solidFill>
                <a:effectLst>
                  <a:outerShdw blurRad="50800" dist="38100" dir="10800000" algn="r" rotWithShape="0">
                    <a:prstClr val="black">
                      <a:alpha val="40000"/>
                    </a:prstClr>
                  </a:outerShdw>
                </a:effectLst>
                <a:latin typeface="Calibri" pitchFamily="34" charset="0"/>
                <a:cs typeface="Arial" charset="0"/>
                <a:hlinkClick r:id="rId2" action="ppaction://hlinkfile"/>
              </a:rPr>
              <a:t> </a:t>
            </a:r>
            <a:r>
              <a:rPr lang="en-US" sz="2800" dirty="0" err="1">
                <a:solidFill>
                  <a:schemeClr val="tx1"/>
                </a:solidFill>
                <a:effectLst>
                  <a:outerShdw blurRad="50800" dist="38100" dir="10800000" algn="r" rotWithShape="0">
                    <a:prstClr val="black">
                      <a:alpha val="40000"/>
                    </a:prstClr>
                  </a:outerShdw>
                </a:effectLst>
                <a:latin typeface="Calibri" pitchFamily="34" charset="0"/>
                <a:cs typeface="Arial" charset="0"/>
                <a:hlinkClick r:id="rId2" action="ppaction://hlinkfile"/>
              </a:rPr>
              <a:t>individu</a:t>
            </a:r>
            <a:endParaRPr lang="en-US" sz="2800" dirty="0">
              <a:solidFill>
                <a:schemeClr val="tx1"/>
              </a:solidFill>
              <a:effectLst>
                <a:outerShdw blurRad="50800" dist="38100" dir="10800000" algn="r" rotWithShape="0">
                  <a:prstClr val="black">
                    <a:alpha val="40000"/>
                  </a:prstClr>
                </a:outerShdw>
              </a:effectLst>
              <a:latin typeface="Calibri" pitchFamily="34" charset="0"/>
              <a:cs typeface="Arial" charset="0"/>
            </a:endParaRPr>
          </a:p>
          <a:p>
            <a:pPr>
              <a:defRPr/>
            </a:pPr>
            <a:r>
              <a:rPr lang="en-US" sz="2800" dirty="0">
                <a:solidFill>
                  <a:schemeClr val="tx1"/>
                </a:solidFill>
                <a:effectLst>
                  <a:outerShdw blurRad="50800" dist="38100" dir="10800000" algn="r" rotWithShape="0">
                    <a:prstClr val="black">
                      <a:alpha val="40000"/>
                    </a:prstClr>
                  </a:outerShdw>
                </a:effectLst>
                <a:latin typeface="Calibri" pitchFamily="34" charset="0"/>
                <a:cs typeface="Arial" charset="0"/>
              </a:rPr>
              <a:t>b.	</a:t>
            </a:r>
            <a:r>
              <a:rPr lang="en-US" sz="2800" dirty="0" err="1">
                <a:solidFill>
                  <a:schemeClr val="tx1"/>
                </a:solidFill>
                <a:effectLst>
                  <a:outerShdw blurRad="50800" dist="38100" dir="10800000" algn="r" rotWithShape="0">
                    <a:prstClr val="black">
                      <a:alpha val="40000"/>
                    </a:prstClr>
                  </a:outerShdw>
                </a:effectLst>
                <a:latin typeface="Calibri" pitchFamily="34" charset="0"/>
                <a:cs typeface="Arial" charset="0"/>
              </a:rPr>
              <a:t>Amalan</a:t>
            </a:r>
            <a:r>
              <a:rPr lang="en-US" sz="280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dirty="0" err="1">
                <a:solidFill>
                  <a:schemeClr val="tx1"/>
                </a:solidFill>
                <a:effectLst>
                  <a:outerShdw blurRad="50800" dist="38100" dir="10800000" algn="r" rotWithShape="0">
                    <a:prstClr val="black">
                      <a:alpha val="40000"/>
                    </a:prstClr>
                  </a:outerShdw>
                </a:effectLst>
                <a:latin typeface="Calibri" pitchFamily="34" charset="0"/>
                <a:cs typeface="Arial" charset="0"/>
              </a:rPr>
              <a:t>protokol</a:t>
            </a:r>
            <a:r>
              <a:rPr lang="en-US" sz="280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dirty="0" err="1">
                <a:solidFill>
                  <a:schemeClr val="tx1"/>
                </a:solidFill>
                <a:effectLst>
                  <a:outerShdw blurRad="50800" dist="38100" dir="10800000" algn="r" rotWithShape="0">
                    <a:prstClr val="black">
                      <a:alpha val="40000"/>
                    </a:prstClr>
                  </a:outerShdw>
                </a:effectLst>
                <a:latin typeface="Calibri" pitchFamily="34" charset="0"/>
                <a:cs typeface="Arial" charset="0"/>
              </a:rPr>
              <a:t>harian</a:t>
            </a:r>
            <a:r>
              <a:rPr lang="en-US" sz="280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dirty="0" err="1">
                <a:solidFill>
                  <a:schemeClr val="tx1"/>
                </a:solidFill>
                <a:effectLst>
                  <a:outerShdw blurRad="50800" dist="38100" dir="10800000" algn="r" rotWithShape="0">
                    <a:prstClr val="black">
                      <a:alpha val="40000"/>
                    </a:prstClr>
                  </a:outerShdw>
                </a:effectLst>
                <a:latin typeface="Calibri" pitchFamily="34" charset="0"/>
                <a:cs typeface="Arial" charset="0"/>
              </a:rPr>
              <a:t>dalam</a:t>
            </a:r>
            <a:r>
              <a:rPr lang="en-US" sz="280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dirty="0" err="1">
                <a:solidFill>
                  <a:schemeClr val="tx1"/>
                </a:solidFill>
                <a:effectLst>
                  <a:outerShdw blurRad="50800" dist="38100" dir="10800000" algn="r" rotWithShape="0">
                    <a:prstClr val="black">
                      <a:alpha val="40000"/>
                    </a:prstClr>
                  </a:outerShdw>
                </a:effectLst>
                <a:latin typeface="Calibri" pitchFamily="34" charset="0"/>
                <a:cs typeface="Arial" charset="0"/>
              </a:rPr>
              <a:t>masyarakat</a:t>
            </a:r>
            <a:endParaRPr lang="en-US" sz="2800" dirty="0">
              <a:solidFill>
                <a:schemeClr val="tx1"/>
              </a:solidFill>
              <a:effectLst>
                <a:outerShdw blurRad="50800" dist="38100" dir="10800000" algn="r" rotWithShape="0">
                  <a:prstClr val="black">
                    <a:alpha val="40000"/>
                  </a:prstClr>
                </a:outerShdw>
              </a:effectLst>
              <a:latin typeface="Calibri" pitchFamily="34" charset="0"/>
              <a:cs typeface="Arial" charset="0"/>
            </a:endParaRPr>
          </a:p>
          <a:p>
            <a:pPr>
              <a:defRPr/>
            </a:pPr>
            <a:r>
              <a:rPr lang="en-US" sz="2800" dirty="0">
                <a:solidFill>
                  <a:schemeClr val="tx1"/>
                </a:solidFill>
                <a:effectLst>
                  <a:outerShdw blurRad="50800" dist="38100" dir="10800000" algn="r" rotWithShape="0">
                    <a:prstClr val="black">
                      <a:alpha val="40000"/>
                    </a:prstClr>
                  </a:outerShdw>
                </a:effectLst>
                <a:latin typeface="Calibri" pitchFamily="34" charset="0"/>
                <a:cs typeface="Arial" charset="0"/>
              </a:rPr>
              <a:t>c.	</a:t>
            </a:r>
            <a:r>
              <a:rPr lang="en-US" sz="2800" dirty="0" err="1">
                <a:solidFill>
                  <a:schemeClr val="tx1"/>
                </a:solidFill>
                <a:effectLst>
                  <a:outerShdw blurRad="50800" dist="38100" dir="10800000" algn="r" rotWithShape="0">
                    <a:prstClr val="black">
                      <a:alpha val="40000"/>
                    </a:prstClr>
                  </a:outerShdw>
                </a:effectLst>
                <a:latin typeface="Calibri" pitchFamily="34" charset="0"/>
                <a:cs typeface="Arial" charset="0"/>
              </a:rPr>
              <a:t>Amalan</a:t>
            </a:r>
            <a:r>
              <a:rPr lang="en-US" sz="280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dirty="0" err="1">
                <a:solidFill>
                  <a:schemeClr val="tx1"/>
                </a:solidFill>
                <a:effectLst>
                  <a:outerShdw blurRad="50800" dist="38100" dir="10800000" algn="r" rotWithShape="0">
                    <a:prstClr val="black">
                      <a:alpha val="40000"/>
                    </a:prstClr>
                  </a:outerShdw>
                </a:effectLst>
                <a:latin typeface="Calibri" pitchFamily="34" charset="0"/>
                <a:cs typeface="Arial" charset="0"/>
              </a:rPr>
              <a:t>protokol</a:t>
            </a:r>
            <a:r>
              <a:rPr lang="en-US" sz="280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dirty="0" err="1">
                <a:solidFill>
                  <a:schemeClr val="tx1"/>
                </a:solidFill>
                <a:effectLst>
                  <a:outerShdw blurRad="50800" dist="38100" dir="10800000" algn="r" rotWithShape="0">
                    <a:prstClr val="black">
                      <a:alpha val="40000"/>
                    </a:prstClr>
                  </a:outerShdw>
                </a:effectLst>
                <a:latin typeface="Calibri" pitchFamily="34" charset="0"/>
                <a:cs typeface="Arial" charset="0"/>
              </a:rPr>
              <a:t>dalam</a:t>
            </a:r>
            <a:r>
              <a:rPr lang="en-US" sz="280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dirty="0" err="1">
                <a:solidFill>
                  <a:schemeClr val="tx1"/>
                </a:solidFill>
                <a:effectLst>
                  <a:outerShdw blurRad="50800" dist="38100" dir="10800000" algn="r" rotWithShape="0">
                    <a:prstClr val="black">
                      <a:alpha val="40000"/>
                    </a:prstClr>
                  </a:outerShdw>
                </a:effectLst>
                <a:latin typeface="Calibri" pitchFamily="34" charset="0"/>
                <a:cs typeface="Arial" charset="0"/>
              </a:rPr>
              <a:t>majlis</a:t>
            </a:r>
            <a:endParaRPr lang="en-US" sz="2800" dirty="0">
              <a:solidFill>
                <a:schemeClr val="tx1"/>
              </a:solidFill>
              <a:effectLst>
                <a:outerShdw blurRad="50800" dist="38100" dir="10800000" algn="r" rotWithShape="0">
                  <a:prstClr val="black">
                    <a:alpha val="40000"/>
                  </a:prstClr>
                </a:outerShdw>
              </a:effectLst>
              <a:latin typeface="Calibri" pitchFamily="34" charset="0"/>
              <a:cs typeface="Arial" charset="0"/>
            </a:endParaRPr>
          </a:p>
          <a:p>
            <a:pPr>
              <a:defRPr/>
            </a:pPr>
            <a:r>
              <a:rPr lang="en-US" sz="2800" dirty="0">
                <a:solidFill>
                  <a:schemeClr val="tx1"/>
                </a:solidFill>
                <a:effectLst>
                  <a:outerShdw blurRad="50800" dist="38100" dir="10800000" algn="r" rotWithShape="0">
                    <a:prstClr val="black">
                      <a:alpha val="40000"/>
                    </a:prstClr>
                  </a:outerShdw>
                </a:effectLst>
                <a:latin typeface="Calibri" pitchFamily="34" charset="0"/>
                <a:cs typeface="Arial" charset="0"/>
              </a:rPr>
              <a:t>d.	</a:t>
            </a:r>
            <a:r>
              <a:rPr lang="en-US" sz="2800" dirty="0" err="1">
                <a:solidFill>
                  <a:schemeClr val="tx1"/>
                </a:solidFill>
                <a:effectLst>
                  <a:outerShdw blurRad="50800" dist="38100" dir="10800000" algn="r" rotWithShape="0">
                    <a:prstClr val="black">
                      <a:alpha val="40000"/>
                    </a:prstClr>
                  </a:outerShdw>
                </a:effectLst>
                <a:latin typeface="Calibri" pitchFamily="34" charset="0"/>
                <a:cs typeface="Arial" charset="0"/>
                <a:hlinkClick r:id="rId3" action="ppaction://hlinkfile"/>
              </a:rPr>
              <a:t>Amalan</a:t>
            </a:r>
            <a:r>
              <a:rPr lang="en-US" sz="2800" dirty="0">
                <a:solidFill>
                  <a:schemeClr val="tx1"/>
                </a:solidFill>
                <a:effectLst>
                  <a:outerShdw blurRad="50800" dist="38100" dir="10800000" algn="r" rotWithShape="0">
                    <a:prstClr val="black">
                      <a:alpha val="40000"/>
                    </a:prstClr>
                  </a:outerShdw>
                </a:effectLst>
                <a:latin typeface="Calibri" pitchFamily="34" charset="0"/>
                <a:cs typeface="Arial" charset="0"/>
                <a:hlinkClick r:id="rId3" action="ppaction://hlinkfile"/>
              </a:rPr>
              <a:t> </a:t>
            </a:r>
            <a:r>
              <a:rPr lang="en-US" sz="2800" dirty="0" err="1">
                <a:solidFill>
                  <a:schemeClr val="tx1"/>
                </a:solidFill>
                <a:effectLst>
                  <a:outerShdw blurRad="50800" dist="38100" dir="10800000" algn="r" rotWithShape="0">
                    <a:prstClr val="black">
                      <a:alpha val="40000"/>
                    </a:prstClr>
                  </a:outerShdw>
                </a:effectLst>
                <a:latin typeface="Calibri" pitchFamily="34" charset="0"/>
                <a:cs typeface="Arial" charset="0"/>
                <a:hlinkClick r:id="rId3" action="ppaction://hlinkfile"/>
              </a:rPr>
              <a:t>protokol</a:t>
            </a:r>
            <a:r>
              <a:rPr lang="en-US" sz="2800" dirty="0">
                <a:solidFill>
                  <a:schemeClr val="tx1"/>
                </a:solidFill>
                <a:effectLst>
                  <a:outerShdw blurRad="50800" dist="38100" dir="10800000" algn="r" rotWithShape="0">
                    <a:prstClr val="black">
                      <a:alpha val="40000"/>
                    </a:prstClr>
                  </a:outerShdw>
                </a:effectLst>
                <a:latin typeface="Calibri" pitchFamily="34" charset="0"/>
                <a:cs typeface="Arial" charset="0"/>
                <a:hlinkClick r:id="rId3" action="ppaction://hlinkfile"/>
              </a:rPr>
              <a:t> di </a:t>
            </a:r>
            <a:r>
              <a:rPr lang="en-US" sz="2800" dirty="0" err="1">
                <a:solidFill>
                  <a:schemeClr val="tx1"/>
                </a:solidFill>
                <a:effectLst>
                  <a:outerShdw blurRad="50800" dist="38100" dir="10800000" algn="r" rotWithShape="0">
                    <a:prstClr val="black">
                      <a:alpha val="40000"/>
                    </a:prstClr>
                  </a:outerShdw>
                </a:effectLst>
                <a:latin typeface="Calibri" pitchFamily="34" charset="0"/>
                <a:cs typeface="Arial" charset="0"/>
                <a:hlinkClick r:id="rId3" action="ppaction://hlinkfile"/>
              </a:rPr>
              <a:t>istana</a:t>
            </a:r>
            <a:endParaRPr lang="en-US" sz="2800" dirty="0">
              <a:solidFill>
                <a:schemeClr val="tx1"/>
              </a:solidFill>
              <a:effectLst>
                <a:outerShdw blurRad="50800" dist="38100" dir="10800000" algn="r" rotWithShape="0">
                  <a:prstClr val="black">
                    <a:alpha val="40000"/>
                  </a:prstClr>
                </a:outerShdw>
              </a:effectLst>
              <a:latin typeface="Calibri" pitchFamily="34" charset="0"/>
              <a:cs typeface="Arial" charset="0"/>
            </a:endParaRPr>
          </a:p>
          <a:p>
            <a:pPr>
              <a:defRPr/>
            </a:pPr>
            <a:r>
              <a:rPr lang="en-US" sz="2800" dirty="0">
                <a:solidFill>
                  <a:schemeClr val="tx1"/>
                </a:solidFill>
                <a:effectLst>
                  <a:outerShdw blurRad="50800" dist="38100" dir="10800000" algn="r" rotWithShape="0">
                    <a:prstClr val="black">
                      <a:alpha val="40000"/>
                    </a:prstClr>
                  </a:outerShdw>
                </a:effectLst>
                <a:latin typeface="Calibri" pitchFamily="34" charset="0"/>
                <a:cs typeface="Arial" charset="0"/>
              </a:rPr>
              <a:t>e.	</a:t>
            </a:r>
            <a:r>
              <a:rPr lang="en-US" sz="2800" dirty="0" err="1">
                <a:solidFill>
                  <a:schemeClr val="tx1"/>
                </a:solidFill>
                <a:effectLst>
                  <a:outerShdw blurRad="50800" dist="38100" dir="10800000" algn="r" rotWithShape="0">
                    <a:prstClr val="black">
                      <a:alpha val="40000"/>
                    </a:prstClr>
                  </a:outerShdw>
                </a:effectLst>
                <a:latin typeface="Calibri" pitchFamily="34" charset="0"/>
                <a:cs typeface="Arial" charset="0"/>
              </a:rPr>
              <a:t>Amalan</a:t>
            </a:r>
            <a:r>
              <a:rPr lang="en-US" sz="280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dirty="0" err="1">
                <a:solidFill>
                  <a:schemeClr val="tx1"/>
                </a:solidFill>
                <a:effectLst>
                  <a:outerShdw blurRad="50800" dist="38100" dir="10800000" algn="r" rotWithShape="0">
                    <a:prstClr val="black">
                      <a:alpha val="40000"/>
                    </a:prstClr>
                  </a:outerShdw>
                </a:effectLst>
                <a:latin typeface="Calibri" pitchFamily="34" charset="0"/>
                <a:cs typeface="Arial" charset="0"/>
              </a:rPr>
              <a:t>protokol</a:t>
            </a:r>
            <a:r>
              <a:rPr lang="en-US" sz="280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dirty="0" err="1">
                <a:solidFill>
                  <a:schemeClr val="tx1"/>
                </a:solidFill>
                <a:effectLst>
                  <a:outerShdw blurRad="50800" dist="38100" dir="10800000" algn="r" rotWithShape="0">
                    <a:prstClr val="black">
                      <a:alpha val="40000"/>
                    </a:prstClr>
                  </a:outerShdw>
                </a:effectLst>
                <a:latin typeface="Calibri" pitchFamily="34" charset="0"/>
                <a:cs typeface="Arial" charset="0"/>
              </a:rPr>
              <a:t>antarabangsa</a:t>
            </a:r>
            <a:endParaRPr lang="en-US" sz="2800" dirty="0">
              <a:solidFill>
                <a:schemeClr val="tx1"/>
              </a:solidFill>
              <a:effectLst>
                <a:outerShdw blurRad="50800" dist="38100" dir="10800000" algn="r" rotWithShape="0">
                  <a:prstClr val="black">
                    <a:alpha val="40000"/>
                  </a:prstClr>
                </a:outerShdw>
              </a:effectLst>
              <a:latin typeface="Calibri" pitchFamily="34" charset="0"/>
              <a:cs typeface="Arial" charset="0"/>
            </a:endParaRPr>
          </a:p>
        </p:txBody>
      </p:sp>
    </p:spTree>
    <p:extLst>
      <p:ext uri="{BB962C8B-B14F-4D97-AF65-F5344CB8AC3E}">
        <p14:creationId xmlns:p14="http://schemas.microsoft.com/office/powerpoint/2010/main" val="41808233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8" presetClass="entr" presetSubtype="9"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upLeft)">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5"/>
          <p:cNvSpPr>
            <a:spLocks noChangeArrowheads="1"/>
          </p:cNvSpPr>
          <p:nvPr/>
        </p:nvSpPr>
        <p:spPr bwMode="auto">
          <a:xfrm>
            <a:off x="3169104" y="228600"/>
            <a:ext cx="32993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ms-MY" dirty="0" smtClean="0">
                <a:solidFill>
                  <a:schemeClr val="bg1"/>
                </a:solidFill>
                <a:latin typeface="+mn-lt"/>
              </a:rPr>
              <a:t>RAPTAI MAJLIS</a:t>
            </a:r>
            <a:endParaRPr lang="en-US" dirty="0">
              <a:solidFill>
                <a:schemeClr val="bg1"/>
              </a:solidFill>
              <a:latin typeface="+mn-lt"/>
            </a:endParaRPr>
          </a:p>
        </p:txBody>
      </p:sp>
      <p:sp>
        <p:nvSpPr>
          <p:cNvPr id="7169" name="Rectangle 1"/>
          <p:cNvSpPr>
            <a:spLocks noChangeArrowheads="1"/>
          </p:cNvSpPr>
          <p:nvPr/>
        </p:nvSpPr>
        <p:spPr bwMode="auto">
          <a:xfrm>
            <a:off x="457200" y="1556649"/>
            <a:ext cx="8077200" cy="3477875"/>
          </a:xfrm>
          <a:prstGeom prst="rect">
            <a:avLst/>
          </a:prstGeom>
          <a:noFill/>
          <a:ln w="9525">
            <a:noFill/>
            <a:miter lim="800000"/>
            <a:headEnd/>
            <a:tailEnd/>
          </a:ln>
          <a:effectLst/>
        </p:spPr>
        <p:txBody>
          <a:bodyPr wrap="square" anchor="ctr">
            <a:spAutoFit/>
          </a:bodyPr>
          <a:lstStyle/>
          <a:p>
            <a:pPr algn="just">
              <a:tabLst>
                <a:tab pos="914400" algn="l"/>
              </a:tabLst>
              <a:defRPr/>
            </a:pPr>
            <a:r>
              <a:rPr lang="ms-MY" sz="2000" b="0" dirty="0">
                <a:solidFill>
                  <a:schemeClr val="tx1"/>
                </a:solidFill>
                <a:ea typeface="Times New Roman" pitchFamily="18" charset="0"/>
              </a:rPr>
              <a:t>Raptai amatlah penting bagi sesuatu majlis walaupun majlis tersebut merupakan majlis ulangan atau kerap diadakan. Ia hendaklah diadakan beberapa kali mengikut keperluan. Tujuan raptai adalah seperti berikut:</a:t>
            </a:r>
          </a:p>
          <a:p>
            <a:pPr algn="just">
              <a:tabLst>
                <a:tab pos="914400" algn="l"/>
              </a:tabLst>
              <a:defRPr/>
            </a:pPr>
            <a:endParaRPr lang="ms-MY" sz="2000" dirty="0">
              <a:ea typeface="Times New Roman" pitchFamily="18" charset="0"/>
            </a:endParaRPr>
          </a:p>
          <a:p>
            <a:pPr marL="342900" indent="-342900" algn="just">
              <a:buFont typeface="+mj-lt"/>
              <a:buAutoNum type="arabicParenR"/>
              <a:tabLst>
                <a:tab pos="914400" algn="l"/>
              </a:tabLst>
              <a:defRPr/>
            </a:pPr>
            <a:r>
              <a:rPr lang="ms-MY" sz="2000" b="0" dirty="0">
                <a:solidFill>
                  <a:schemeClr val="tx1"/>
                </a:solidFill>
                <a:ea typeface="Times New Roman" pitchFamily="18" charset="0"/>
              </a:rPr>
              <a:t>Supaya mereka yang terlibat tahu akan tugas dan tanggungjawab</a:t>
            </a:r>
            <a:endParaRPr lang="en-US" sz="2000" dirty="0">
              <a:ea typeface="Times New Roman" pitchFamily="18" charset="0"/>
            </a:endParaRPr>
          </a:p>
          <a:p>
            <a:pPr marL="342900" indent="-342900" algn="just">
              <a:buFont typeface="+mj-lt"/>
              <a:buAutoNum type="arabicParenR"/>
              <a:tabLst>
                <a:tab pos="914400" algn="l"/>
              </a:tabLst>
              <a:defRPr/>
            </a:pPr>
            <a:r>
              <a:rPr lang="ms-MY" sz="2000" b="0" dirty="0">
                <a:solidFill>
                  <a:schemeClr val="tx1"/>
                </a:solidFill>
                <a:ea typeface="Times New Roman" pitchFamily="18" charset="0"/>
              </a:rPr>
              <a:t>Menentukan urutan majlis</a:t>
            </a:r>
            <a:endParaRPr lang="en-US" sz="2000" dirty="0">
              <a:ea typeface="Times New Roman" pitchFamily="18" charset="0"/>
            </a:endParaRPr>
          </a:p>
          <a:p>
            <a:pPr marL="342900" indent="-342900" algn="just">
              <a:buFont typeface="+mj-lt"/>
              <a:buAutoNum type="arabicParenR"/>
              <a:tabLst>
                <a:tab pos="914400" algn="l"/>
              </a:tabLst>
              <a:defRPr/>
            </a:pPr>
            <a:r>
              <a:rPr lang="ms-MY" sz="2000" b="0" dirty="0">
                <a:solidFill>
                  <a:schemeClr val="tx1"/>
                </a:solidFill>
                <a:ea typeface="Times New Roman" pitchFamily="18" charset="0"/>
              </a:rPr>
              <a:t>Menentukan jangka masa yang tepat</a:t>
            </a:r>
            <a:endParaRPr lang="en-US" sz="2000" dirty="0">
              <a:ea typeface="Times New Roman" pitchFamily="18" charset="0"/>
            </a:endParaRPr>
          </a:p>
          <a:p>
            <a:pPr marL="342900" indent="-342900" algn="just">
              <a:buFont typeface="+mj-lt"/>
              <a:buAutoNum type="arabicParenR"/>
              <a:tabLst>
                <a:tab pos="914400" algn="l"/>
              </a:tabLst>
              <a:defRPr/>
            </a:pPr>
            <a:r>
              <a:rPr lang="ms-MY" sz="2000" b="0" dirty="0">
                <a:solidFill>
                  <a:schemeClr val="tx1"/>
                </a:solidFill>
                <a:ea typeface="Times New Roman" pitchFamily="18" charset="0"/>
              </a:rPr>
              <a:t>Memperbaiki kelemahan jika ada</a:t>
            </a:r>
            <a:endParaRPr lang="en-US" sz="2000" dirty="0">
              <a:ea typeface="Times New Roman" pitchFamily="18" charset="0"/>
            </a:endParaRPr>
          </a:p>
          <a:p>
            <a:pPr marL="342900" indent="-342900" algn="just">
              <a:buFont typeface="+mj-lt"/>
              <a:buAutoNum type="arabicParenR"/>
              <a:tabLst>
                <a:tab pos="914400" algn="l"/>
              </a:tabLst>
              <a:defRPr/>
            </a:pPr>
            <a:r>
              <a:rPr lang="ms-MY" sz="2000" b="0" dirty="0">
                <a:solidFill>
                  <a:schemeClr val="tx1"/>
                </a:solidFill>
                <a:ea typeface="Times New Roman" pitchFamily="18" charset="0"/>
              </a:rPr>
              <a:t>Menyelaras acara</a:t>
            </a:r>
          </a:p>
          <a:p>
            <a:pPr marL="342900" indent="-342900" algn="just">
              <a:buFont typeface="+mj-lt"/>
              <a:buAutoNum type="arabicParenR"/>
              <a:tabLst>
                <a:tab pos="914400" algn="l"/>
              </a:tabLst>
              <a:defRPr/>
            </a:pPr>
            <a:r>
              <a:rPr lang="ms-MY" sz="2000" b="0" dirty="0">
                <a:solidFill>
                  <a:schemeClr val="tx1"/>
                </a:solidFill>
                <a:ea typeface="Times New Roman" pitchFamily="18" charset="0"/>
              </a:rPr>
              <a:t>Membiasakan petugas-petugas dengan keadaan tempat</a:t>
            </a:r>
            <a:r>
              <a:rPr lang="en-US" sz="2000" b="0" dirty="0">
                <a:solidFill>
                  <a:schemeClr val="tx1"/>
                </a:solidFill>
              </a:rPr>
              <a:t> </a:t>
            </a:r>
          </a:p>
        </p:txBody>
      </p:sp>
    </p:spTree>
    <p:extLst>
      <p:ext uri="{BB962C8B-B14F-4D97-AF65-F5344CB8AC3E}">
        <p14:creationId xmlns:p14="http://schemas.microsoft.com/office/powerpoint/2010/main" val="4068309017"/>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800">
                <a:solidFill>
                  <a:srgbClr val="FFFFFF"/>
                </a:solidFill>
                <a:latin typeface="Calibri" pitchFamily="34" charset="0"/>
              </a:rPr>
              <a:t>Pengurusan Majlis</a:t>
            </a:r>
          </a:p>
          <a:p>
            <a:pPr algn="r"/>
            <a:r>
              <a:rPr lang="en-US" sz="1800">
                <a:solidFill>
                  <a:srgbClr val="FFFFFF"/>
                </a:solidFill>
                <a:latin typeface="Calibri" pitchFamily="34" charset="0"/>
              </a:rPr>
              <a:t>(SEBELUM, SEMASA, SELEPAS)</a:t>
            </a:r>
          </a:p>
        </p:txBody>
      </p:sp>
      <p:sp>
        <p:nvSpPr>
          <p:cNvPr id="9" name="Round Diagonal Corner Rectangle 8"/>
          <p:cNvSpPr/>
          <p:nvPr/>
        </p:nvSpPr>
        <p:spPr>
          <a:xfrm>
            <a:off x="858672" y="1653085"/>
            <a:ext cx="7731456"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rgbClr val="000000"/>
                </a:solidFill>
                <a:latin typeface="Calibri" pitchFamily="34" charset="0"/>
              </a:rPr>
              <a:t>21. POST MORTEM</a:t>
            </a:r>
            <a:endParaRPr lang="en-US" dirty="0">
              <a:solidFill>
                <a:srgbClr val="D60093"/>
              </a:solidFill>
            </a:endParaRPr>
          </a:p>
        </p:txBody>
      </p:sp>
      <p:sp>
        <p:nvSpPr>
          <p:cNvPr id="7" name="Rectangle 6"/>
          <p:cNvSpPr/>
          <p:nvPr/>
        </p:nvSpPr>
        <p:spPr>
          <a:xfrm>
            <a:off x="1222375" y="2514600"/>
            <a:ext cx="7620000" cy="3292475"/>
          </a:xfrm>
          <a:prstGeom prst="rect">
            <a:avLst/>
          </a:prstGeom>
        </p:spPr>
        <p:txBody>
          <a:bodyPr>
            <a:spAutoFit/>
          </a:bodyPr>
          <a:lstStyle/>
          <a:p>
            <a:pPr marL="342900" indent="-342900" algn="just" fontAlgn="auto">
              <a:spcBef>
                <a:spcPct val="20000"/>
              </a:spcBef>
              <a:spcAft>
                <a:spcPts val="0"/>
              </a:spcAft>
              <a:buFont typeface="Arial" pitchFamily="34" charset="0"/>
              <a:buChar char="•"/>
              <a:defRPr/>
            </a:pPr>
            <a:r>
              <a:rPr lang="en-US" sz="2000" kern="0" dirty="0" err="1">
                <a:solidFill>
                  <a:prstClr val="black"/>
                </a:solidFill>
                <a:latin typeface="Calibri" pitchFamily="34" charset="0"/>
                <a:cs typeface="+mn-cs"/>
              </a:rPr>
              <a:t>Meneliti</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perjalanan</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keseluruhan</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kerja</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persiapan</a:t>
            </a:r>
            <a:endParaRPr lang="en-US" sz="2000" kern="0" dirty="0">
              <a:solidFill>
                <a:prstClr val="black"/>
              </a:solidFill>
              <a:latin typeface="Calibri" pitchFamily="34" charset="0"/>
              <a:cs typeface="+mn-cs"/>
            </a:endParaRPr>
          </a:p>
          <a:p>
            <a:pPr marL="342900" indent="-342900" algn="just" fontAlgn="auto">
              <a:spcBef>
                <a:spcPct val="20000"/>
              </a:spcBef>
              <a:spcAft>
                <a:spcPts val="0"/>
              </a:spcAft>
              <a:buFont typeface="Arial" pitchFamily="34" charset="0"/>
              <a:buChar char="•"/>
              <a:defRPr/>
            </a:pPr>
            <a:r>
              <a:rPr lang="en-US" sz="2000" kern="0" dirty="0" err="1">
                <a:solidFill>
                  <a:prstClr val="black"/>
                </a:solidFill>
                <a:latin typeface="Calibri" pitchFamily="34" charset="0"/>
                <a:cs typeface="+mn-cs"/>
              </a:rPr>
              <a:t>Meneliti</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kos</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keseluruhan</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persiapan</a:t>
            </a:r>
            <a:r>
              <a:rPr lang="en-US" sz="2000" kern="0" dirty="0">
                <a:solidFill>
                  <a:prstClr val="black"/>
                </a:solidFill>
                <a:latin typeface="Calibri" pitchFamily="34" charset="0"/>
                <a:cs typeface="+mn-cs"/>
              </a:rPr>
              <a:t> – </a:t>
            </a:r>
            <a:r>
              <a:rPr lang="en-US" sz="2000" kern="0" dirty="0" err="1">
                <a:solidFill>
                  <a:prstClr val="black"/>
                </a:solidFill>
                <a:latin typeface="Calibri" pitchFamily="34" charset="0"/>
                <a:cs typeface="+mn-cs"/>
              </a:rPr>
              <a:t>bajet</a:t>
            </a:r>
            <a:r>
              <a:rPr lang="en-US" sz="2000" kern="0" dirty="0">
                <a:solidFill>
                  <a:prstClr val="black"/>
                </a:solidFill>
                <a:latin typeface="Calibri" pitchFamily="34" charset="0"/>
                <a:cs typeface="+mn-cs"/>
              </a:rPr>
              <a:t> &amp; ‘manpower’</a:t>
            </a:r>
          </a:p>
          <a:p>
            <a:pPr marL="342900" indent="-342900" algn="just" fontAlgn="auto">
              <a:spcBef>
                <a:spcPct val="20000"/>
              </a:spcBef>
              <a:spcAft>
                <a:spcPts val="0"/>
              </a:spcAft>
              <a:buFont typeface="Arial" pitchFamily="34" charset="0"/>
              <a:buChar char="•"/>
              <a:defRPr/>
            </a:pPr>
            <a:r>
              <a:rPr lang="en-US" sz="2000" kern="0" dirty="0" err="1">
                <a:solidFill>
                  <a:prstClr val="black"/>
                </a:solidFill>
                <a:latin typeface="Calibri" pitchFamily="34" charset="0"/>
                <a:cs typeface="+mn-cs"/>
              </a:rPr>
              <a:t>Kerja</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baik</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diberi</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pujian</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dan</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dijadikan</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panduan</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bagi</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majlis</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akan</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datang</a:t>
            </a:r>
            <a:endParaRPr lang="en-US" sz="2000" kern="0" dirty="0">
              <a:solidFill>
                <a:prstClr val="black"/>
              </a:solidFill>
              <a:latin typeface="Calibri" pitchFamily="34" charset="0"/>
              <a:cs typeface="+mn-cs"/>
            </a:endParaRPr>
          </a:p>
          <a:p>
            <a:pPr marL="342900" indent="-342900" algn="just" fontAlgn="auto">
              <a:spcBef>
                <a:spcPct val="20000"/>
              </a:spcBef>
              <a:spcAft>
                <a:spcPts val="0"/>
              </a:spcAft>
              <a:buFont typeface="Arial" pitchFamily="34" charset="0"/>
              <a:buChar char="•"/>
              <a:defRPr/>
            </a:pPr>
            <a:r>
              <a:rPr lang="en-US" sz="2000" kern="0" dirty="0" err="1">
                <a:solidFill>
                  <a:prstClr val="black"/>
                </a:solidFill>
                <a:latin typeface="Calibri" pitchFamily="34" charset="0"/>
                <a:cs typeface="+mn-cs"/>
              </a:rPr>
              <a:t>Kesilapan</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ditegur</a:t>
            </a:r>
            <a:r>
              <a:rPr lang="en-US" sz="2000" kern="0" dirty="0">
                <a:solidFill>
                  <a:prstClr val="black"/>
                </a:solidFill>
                <a:latin typeface="Calibri" pitchFamily="34" charset="0"/>
                <a:cs typeface="+mn-cs"/>
              </a:rPr>
              <a:t> &amp; </a:t>
            </a:r>
            <a:r>
              <a:rPr lang="en-US" sz="2000" kern="0" dirty="0" err="1">
                <a:solidFill>
                  <a:prstClr val="black"/>
                </a:solidFill>
                <a:latin typeface="Calibri" pitchFamily="34" charset="0"/>
                <a:cs typeface="+mn-cs"/>
              </a:rPr>
              <a:t>tidak</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mengulanginya</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dalam</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majlis</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berikut</a:t>
            </a:r>
            <a:endParaRPr lang="en-US" sz="2000" kern="0" dirty="0">
              <a:solidFill>
                <a:prstClr val="black"/>
              </a:solidFill>
              <a:latin typeface="Calibri" pitchFamily="34" charset="0"/>
              <a:cs typeface="+mn-cs"/>
            </a:endParaRPr>
          </a:p>
          <a:p>
            <a:pPr marL="342900" indent="-342900" algn="just" fontAlgn="auto">
              <a:spcBef>
                <a:spcPct val="20000"/>
              </a:spcBef>
              <a:spcAft>
                <a:spcPts val="0"/>
              </a:spcAft>
              <a:buFont typeface="Arial" pitchFamily="34" charset="0"/>
              <a:buChar char="•"/>
              <a:defRPr/>
            </a:pPr>
            <a:r>
              <a:rPr lang="en-US" sz="2000" kern="0" dirty="0" err="1">
                <a:solidFill>
                  <a:prstClr val="black"/>
                </a:solidFill>
                <a:latin typeface="Calibri" pitchFamily="34" charset="0"/>
                <a:cs typeface="+mn-cs"/>
              </a:rPr>
              <a:t>Perlu</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dibuat</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bagi</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setiap</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majlis</a:t>
            </a:r>
            <a:r>
              <a:rPr lang="en-US" sz="2000" kern="0" dirty="0">
                <a:solidFill>
                  <a:prstClr val="black"/>
                </a:solidFill>
                <a:latin typeface="Calibri" pitchFamily="34" charset="0"/>
                <a:cs typeface="+mn-cs"/>
              </a:rPr>
              <a:t> / </a:t>
            </a:r>
            <a:r>
              <a:rPr lang="en-US" sz="2000" kern="0" dirty="0" err="1">
                <a:solidFill>
                  <a:prstClr val="black"/>
                </a:solidFill>
                <a:latin typeface="Calibri" pitchFamily="34" charset="0"/>
                <a:cs typeface="+mn-cs"/>
              </a:rPr>
              <a:t>acara</a:t>
            </a:r>
            <a:endParaRPr lang="en-US" sz="2000" kern="0" dirty="0">
              <a:solidFill>
                <a:prstClr val="black"/>
              </a:solidFill>
              <a:latin typeface="Calibri" pitchFamily="34" charset="0"/>
              <a:cs typeface="+mn-cs"/>
            </a:endParaRPr>
          </a:p>
          <a:p>
            <a:pPr marL="342900" indent="-342900" algn="just" fontAlgn="auto">
              <a:spcBef>
                <a:spcPct val="20000"/>
              </a:spcBef>
              <a:spcAft>
                <a:spcPts val="0"/>
              </a:spcAft>
              <a:buFont typeface="Arial" pitchFamily="34" charset="0"/>
              <a:buChar char="•"/>
              <a:defRPr/>
            </a:pPr>
            <a:r>
              <a:rPr lang="en-US" sz="2000" kern="0" dirty="0" err="1">
                <a:solidFill>
                  <a:prstClr val="black"/>
                </a:solidFill>
                <a:latin typeface="Calibri" pitchFamily="34" charset="0"/>
                <a:cs typeface="+mn-cs"/>
              </a:rPr>
              <a:t>Mendapatkan</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maklumbalas</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dari</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pihak</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terbabit</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dalam</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persiapan</a:t>
            </a:r>
            <a:endParaRPr lang="en-US" sz="2000" kern="0" dirty="0">
              <a:solidFill>
                <a:prstClr val="black"/>
              </a:solidFill>
              <a:latin typeface="Calibri" pitchFamily="34" charset="0"/>
              <a:cs typeface="+mn-cs"/>
            </a:endParaRPr>
          </a:p>
          <a:p>
            <a:pPr marL="342900" indent="-342900" algn="just" fontAlgn="auto">
              <a:spcBef>
                <a:spcPct val="20000"/>
              </a:spcBef>
              <a:spcAft>
                <a:spcPts val="0"/>
              </a:spcAft>
              <a:buFont typeface="Arial" pitchFamily="34" charset="0"/>
              <a:buChar char="•"/>
              <a:defRPr/>
            </a:pPr>
            <a:r>
              <a:rPr lang="en-US" sz="2000" kern="0" dirty="0" err="1">
                <a:solidFill>
                  <a:prstClr val="black"/>
                </a:solidFill>
                <a:latin typeface="Calibri" pitchFamily="34" charset="0"/>
                <a:cs typeface="+mn-cs"/>
              </a:rPr>
              <a:t>Mendapatkan</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maklumbalas</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dari</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pihak</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jemputan</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secara</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rambang</a:t>
            </a:r>
            <a:endParaRPr lang="en-US" sz="2000" kern="0" dirty="0">
              <a:solidFill>
                <a:prstClr val="black"/>
              </a:solidFill>
              <a:latin typeface="Calibri" pitchFamily="34" charset="0"/>
              <a:cs typeface="+mn-cs"/>
            </a:endParaRPr>
          </a:p>
          <a:p>
            <a:pPr marL="342900" indent="-342900" algn="just" fontAlgn="auto">
              <a:spcBef>
                <a:spcPct val="20000"/>
              </a:spcBef>
              <a:spcAft>
                <a:spcPts val="0"/>
              </a:spcAft>
              <a:buFont typeface="Arial" pitchFamily="34" charset="0"/>
              <a:buChar char="•"/>
              <a:defRPr/>
            </a:pPr>
            <a:r>
              <a:rPr lang="en-US" sz="2000" kern="0" dirty="0" err="1">
                <a:solidFill>
                  <a:prstClr val="black"/>
                </a:solidFill>
                <a:latin typeface="Calibri" pitchFamily="34" charset="0"/>
                <a:cs typeface="+mn-cs"/>
              </a:rPr>
              <a:t>Direkod</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sebagai</a:t>
            </a:r>
            <a:r>
              <a:rPr lang="en-US" sz="2000" kern="0" dirty="0">
                <a:solidFill>
                  <a:prstClr val="black"/>
                </a:solidFill>
                <a:latin typeface="Calibri" pitchFamily="34" charset="0"/>
                <a:cs typeface="+mn-cs"/>
              </a:rPr>
              <a:t> </a:t>
            </a:r>
            <a:r>
              <a:rPr lang="en-US" sz="2000" kern="0" dirty="0" err="1">
                <a:solidFill>
                  <a:prstClr val="black"/>
                </a:solidFill>
                <a:latin typeface="Calibri" pitchFamily="34" charset="0"/>
                <a:cs typeface="+mn-cs"/>
              </a:rPr>
              <a:t>rujukan</a:t>
            </a:r>
            <a:endParaRPr lang="en-US" sz="2000" kern="0" dirty="0">
              <a:solidFill>
                <a:prstClr val="black"/>
              </a:solidFill>
              <a:latin typeface="Calibri" pitchFamily="34" charset="0"/>
              <a:cs typeface="+mn-cs"/>
            </a:endParaRPr>
          </a:p>
        </p:txBody>
      </p:sp>
    </p:spTree>
    <p:extLst>
      <p:ext uri="{BB962C8B-B14F-4D97-AF65-F5344CB8AC3E}">
        <p14:creationId xmlns:p14="http://schemas.microsoft.com/office/powerpoint/2010/main" val="319821798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800">
                <a:solidFill>
                  <a:srgbClr val="FFFFFF"/>
                </a:solidFill>
                <a:latin typeface="Calibri" pitchFamily="34" charset="0"/>
              </a:rPr>
              <a:t>Pengurusan Majlis</a:t>
            </a:r>
          </a:p>
          <a:p>
            <a:pPr algn="r"/>
            <a:r>
              <a:rPr lang="en-US" sz="1800">
                <a:solidFill>
                  <a:srgbClr val="FFFFFF"/>
                </a:solidFill>
                <a:latin typeface="Calibri" pitchFamily="34" charset="0"/>
              </a:rPr>
              <a:t>(SEBELUM, SEMASA, SELEPAS)</a:t>
            </a:r>
          </a:p>
        </p:txBody>
      </p:sp>
      <p:sp>
        <p:nvSpPr>
          <p:cNvPr id="10" name="Round Diagonal Corner Rectangle 9"/>
          <p:cNvSpPr/>
          <p:nvPr/>
        </p:nvSpPr>
        <p:spPr>
          <a:xfrm>
            <a:off x="879144" y="1600200"/>
            <a:ext cx="7731456"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rgbClr val="000000"/>
                </a:solidFill>
                <a:latin typeface="Calibri" pitchFamily="34" charset="0"/>
              </a:rPr>
              <a:t>21. POST MORTEM</a:t>
            </a:r>
            <a:endParaRPr lang="en-US" dirty="0">
              <a:solidFill>
                <a:srgbClr val="D60093"/>
              </a:solidFill>
            </a:endParaRPr>
          </a:p>
        </p:txBody>
      </p:sp>
      <p:sp>
        <p:nvSpPr>
          <p:cNvPr id="227334" name="Rectangle 4"/>
          <p:cNvSpPr>
            <a:spLocks noChangeArrowheads="1"/>
          </p:cNvSpPr>
          <p:nvPr/>
        </p:nvSpPr>
        <p:spPr bwMode="auto">
          <a:xfrm>
            <a:off x="736600" y="2265363"/>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60400" indent="-660400"/>
            <a:endParaRPr lang="en-US">
              <a:latin typeface="Calibri" pitchFamily="34" charset="0"/>
            </a:endParaRPr>
          </a:p>
          <a:p>
            <a:pPr marL="660400" indent="-660400"/>
            <a:r>
              <a:rPr lang="en-US" sz="2800">
                <a:solidFill>
                  <a:schemeClr val="tx1"/>
                </a:solidFill>
                <a:latin typeface="Calibri" pitchFamily="34" charset="0"/>
              </a:rPr>
              <a:t>MESYUARAT/PERBINCANGAN SELEPAS </a:t>
            </a:r>
          </a:p>
          <a:p>
            <a:pPr marL="660400" indent="-660400"/>
            <a:r>
              <a:rPr lang="en-US" sz="2800">
                <a:solidFill>
                  <a:schemeClr val="tx1"/>
                </a:solidFill>
                <a:latin typeface="Calibri" pitchFamily="34" charset="0"/>
              </a:rPr>
              <a:t>MAJLIS/PROGRAM</a:t>
            </a:r>
          </a:p>
          <a:p>
            <a:pPr marL="660400" indent="-660400"/>
            <a:endParaRPr lang="en-US">
              <a:latin typeface="Calibri" pitchFamily="34" charset="0"/>
            </a:endParaRPr>
          </a:p>
          <a:p>
            <a:pPr marL="660400" indent="-660400"/>
            <a:endParaRPr lang="en-US">
              <a:latin typeface="Calibri" pitchFamily="34" charset="0"/>
            </a:endParaRPr>
          </a:p>
          <a:p>
            <a:pPr marL="660400" indent="-660400"/>
            <a:endParaRPr lang="en-US">
              <a:latin typeface="Calibri" pitchFamily="34" charset="0"/>
            </a:endParaRPr>
          </a:p>
          <a:p>
            <a:pPr marL="660400" indent="-660400"/>
            <a:endParaRPr lang="en-US">
              <a:latin typeface="Calibri" pitchFamily="34" charset="0"/>
            </a:endParaRPr>
          </a:p>
          <a:p>
            <a:pPr marL="1117600" lvl="1" indent="-660400">
              <a:buFont typeface="Calibri" pitchFamily="34" charset="0"/>
              <a:buAutoNum type="romanLcPeriod"/>
            </a:pPr>
            <a:endParaRPr lang="en-US">
              <a:latin typeface="Calibri" pitchFamily="34" charset="0"/>
            </a:endParaRPr>
          </a:p>
          <a:p>
            <a:pPr marL="660400" indent="-660400"/>
            <a:endParaRPr lang="en-US">
              <a:latin typeface="Calibri" pitchFamily="34" charset="0"/>
            </a:endParaRPr>
          </a:p>
          <a:p>
            <a:pPr marL="660400" indent="-660400"/>
            <a:r>
              <a:rPr lang="en-US">
                <a:latin typeface="Calibri" pitchFamily="34" charset="0"/>
              </a:rPr>
              <a:t>	</a:t>
            </a:r>
          </a:p>
        </p:txBody>
      </p:sp>
    </p:spTree>
    <p:extLst>
      <p:ext uri="{BB962C8B-B14F-4D97-AF65-F5344CB8AC3E}">
        <p14:creationId xmlns:p14="http://schemas.microsoft.com/office/powerpoint/2010/main" val="3863706597"/>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Picture 3" descr="C:\Documents and Settings\ILI\My Documents\My Pictures\New Folder (2)\meeting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0218" y="1295400"/>
            <a:ext cx="3581400" cy="439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9" name="Rectangle 5"/>
          <p:cNvSpPr>
            <a:spLocks noChangeArrowheads="1"/>
          </p:cNvSpPr>
          <p:nvPr/>
        </p:nvSpPr>
        <p:spPr bwMode="auto">
          <a:xfrm>
            <a:off x="152400" y="254000"/>
            <a:ext cx="32381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ms-MY" dirty="0" smtClean="0">
                <a:solidFill>
                  <a:schemeClr val="bg1"/>
                </a:solidFill>
                <a:latin typeface="+mj-lt"/>
              </a:rPr>
              <a:t>POST-MORTEM</a:t>
            </a:r>
            <a:endParaRPr lang="en-US" dirty="0">
              <a:solidFill>
                <a:schemeClr val="bg1"/>
              </a:solidFill>
              <a:latin typeface="+mj-lt"/>
            </a:endParaRPr>
          </a:p>
        </p:txBody>
      </p:sp>
      <p:sp>
        <p:nvSpPr>
          <p:cNvPr id="7" name="Rectangle 6"/>
          <p:cNvSpPr/>
          <p:nvPr/>
        </p:nvSpPr>
        <p:spPr>
          <a:xfrm>
            <a:off x="152400" y="1295400"/>
            <a:ext cx="5019675" cy="3477875"/>
          </a:xfrm>
          <a:prstGeom prst="rect">
            <a:avLst/>
          </a:prstGeom>
          <a:noFill/>
        </p:spPr>
        <p:txBody>
          <a:bodyPr wrap="square">
            <a:spAutoFit/>
          </a:bodyPr>
          <a:lstStyle/>
          <a:p>
            <a:pPr marL="342900" indent="-342900" algn="just">
              <a:buFont typeface="+mj-lt"/>
              <a:buAutoNum type="arabicParenR"/>
              <a:defRPr/>
            </a:pPr>
            <a:r>
              <a:rPr lang="ms-MY" sz="2000" b="0" dirty="0">
                <a:solidFill>
                  <a:schemeClr val="tx1"/>
                </a:solidFill>
              </a:rPr>
              <a:t>Post-mortem diadakan selepas selesai sesuatu majlis bagi mengukur tahap kejayaan majlis. </a:t>
            </a:r>
          </a:p>
          <a:p>
            <a:pPr marL="342900" indent="-342900" algn="just">
              <a:buFont typeface="+mj-lt"/>
              <a:buAutoNum type="arabicParenR"/>
              <a:defRPr/>
            </a:pPr>
            <a:r>
              <a:rPr lang="ms-MY" sz="2000" b="0" dirty="0">
                <a:solidFill>
                  <a:schemeClr val="tx1"/>
                </a:solidFill>
              </a:rPr>
              <a:t>Post-mortem juga diadakan untuk mencari punca kelemahan serta cara-cara mengatasinya bagi majlis yang akan datang.</a:t>
            </a:r>
          </a:p>
          <a:p>
            <a:pPr marL="342900" indent="-342900" algn="just">
              <a:buFont typeface="+mj-lt"/>
              <a:buAutoNum type="arabicParenR"/>
              <a:defRPr/>
            </a:pPr>
            <a:r>
              <a:rPr lang="ms-MY" sz="2000" b="0" dirty="0">
                <a:solidFill>
                  <a:schemeClr val="tx1"/>
                </a:solidFill>
              </a:rPr>
              <a:t>Post-mortem tidak akan mendapat kerjasama dari pihak yang terlibat seandainya digunakan untuk mencari kesalahan seseorang.</a:t>
            </a:r>
            <a:endParaRPr lang="en-US" sz="2000" b="0" dirty="0">
              <a:solidFill>
                <a:schemeClr val="tx1"/>
              </a:solidFill>
            </a:endParaRPr>
          </a:p>
        </p:txBody>
      </p:sp>
    </p:spTree>
    <p:extLst>
      <p:ext uri="{BB962C8B-B14F-4D97-AF65-F5344CB8AC3E}">
        <p14:creationId xmlns:p14="http://schemas.microsoft.com/office/powerpoint/2010/main" val="4132855607"/>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7" name="Rectangle 6"/>
          <p:cNvSpPr>
            <a:spLocks noChangeArrowheads="1"/>
          </p:cNvSpPr>
          <p:nvPr/>
        </p:nvSpPr>
        <p:spPr bwMode="auto">
          <a:xfrm>
            <a:off x="3200400" y="228600"/>
            <a:ext cx="30812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ms-MY" dirty="0" smtClean="0">
                <a:solidFill>
                  <a:schemeClr val="bg1"/>
                </a:solidFill>
                <a:latin typeface="+mn-lt"/>
              </a:rPr>
              <a:t>“BACK DROP”</a:t>
            </a:r>
            <a:endParaRPr lang="en-US" dirty="0">
              <a:solidFill>
                <a:schemeClr val="bg1"/>
              </a:solidFill>
              <a:latin typeface="+mn-lt"/>
            </a:endParaRPr>
          </a:p>
        </p:txBody>
      </p:sp>
      <p:sp>
        <p:nvSpPr>
          <p:cNvPr id="303108" name="Rectangle 2"/>
          <p:cNvSpPr>
            <a:spLocks noChangeArrowheads="1"/>
          </p:cNvSpPr>
          <p:nvPr/>
        </p:nvSpPr>
        <p:spPr bwMode="auto">
          <a:xfrm>
            <a:off x="337457" y="1143000"/>
            <a:ext cx="8153400" cy="2308324"/>
          </a:xfrm>
          <a:prstGeom prst="rect">
            <a:avLst/>
          </a:prstGeom>
          <a:noFill/>
          <a:ln>
            <a:noFill/>
          </a:ln>
        </p:spPr>
        <p:txBody>
          <a:bodyPr wrap="square" anchor="ctr">
            <a:spAutoFit/>
          </a:bodyPr>
          <a:lstStyle/>
          <a:p>
            <a:pPr marL="342900" indent="-342900">
              <a:buFont typeface="Calibri" pitchFamily="34" charset="0"/>
              <a:buAutoNum type="arabicParenR"/>
            </a:pPr>
            <a:r>
              <a:rPr lang="ms-MY" sz="1800" b="0" dirty="0">
                <a:solidFill>
                  <a:schemeClr val="tx1"/>
                </a:solidFill>
                <a:cs typeface="Times New Roman" pitchFamily="18" charset="0"/>
              </a:rPr>
              <a:t>“Back Drop” bagi sesuatu majlis hendaklah dalam Bahasa Melayu. “Back Drop” dalam Bahasa Inggeris atau Bahasa-bahasa lain boleh digunakan sekiranya perasmian tersebut bertaraf antarabangsa dan sesuai digunakan bagi aktiviti berkenaan.</a:t>
            </a:r>
          </a:p>
          <a:p>
            <a:pPr marL="342900" indent="-342900">
              <a:buFont typeface="Calibri" pitchFamily="34" charset="0"/>
              <a:buAutoNum type="arabicParenR"/>
            </a:pPr>
            <a:endParaRPr lang="en-US" sz="1800" b="0" dirty="0">
              <a:solidFill>
                <a:schemeClr val="tx1"/>
              </a:solidFill>
            </a:endParaRPr>
          </a:p>
          <a:p>
            <a:pPr marL="342900" indent="-342900" eaLnBrk="0" hangingPunct="0">
              <a:buFont typeface="Calibri" pitchFamily="34" charset="0"/>
              <a:buAutoNum type="arabicParenR"/>
            </a:pPr>
            <a:r>
              <a:rPr lang="ms-MY" sz="1800" b="0" dirty="0">
                <a:solidFill>
                  <a:schemeClr val="tx1"/>
                </a:solidFill>
                <a:cs typeface="Times New Roman" pitchFamily="18" charset="0"/>
              </a:rPr>
              <a:t>Darjah-darjah kebesaran tetamu kehormat yang merasmikan sesuatu majlis tidak perlu dicatitkan pada “back drop”. Contoh “back drop” ialah seperti berikut:</a:t>
            </a:r>
            <a:r>
              <a:rPr lang="en-US" sz="1800" b="0" dirty="0">
                <a:solidFill>
                  <a:schemeClr val="tx1"/>
                </a:solidFill>
              </a:rPr>
              <a:t> </a:t>
            </a:r>
          </a:p>
        </p:txBody>
      </p:sp>
      <p:sp>
        <p:nvSpPr>
          <p:cNvPr id="1027" name="Rectangle 3"/>
          <p:cNvSpPr>
            <a:spLocks noChangeArrowheads="1"/>
          </p:cNvSpPr>
          <p:nvPr/>
        </p:nvSpPr>
        <p:spPr bwMode="auto">
          <a:xfrm>
            <a:off x="914400" y="3503643"/>
            <a:ext cx="7315200" cy="2554288"/>
          </a:xfrm>
          <a:prstGeom prst="rect">
            <a:avLst/>
          </a:prstGeom>
          <a:solidFill>
            <a:schemeClr val="lt1">
              <a:alpha val="90000"/>
            </a:schemeClr>
          </a:solidFill>
          <a:ln>
            <a:headEnd/>
            <a:tailEnd/>
          </a:ln>
        </p:spPr>
        <p:style>
          <a:lnRef idx="2">
            <a:schemeClr val="dk1"/>
          </a:lnRef>
          <a:fillRef idx="1">
            <a:schemeClr val="lt1"/>
          </a:fillRef>
          <a:effectRef idx="0">
            <a:schemeClr val="dk1"/>
          </a:effectRef>
          <a:fontRef idx="minor">
            <a:schemeClr val="dk1"/>
          </a:fontRef>
        </p:style>
        <p:txBody>
          <a:bodyPr wrap="square" anchor="ctr">
            <a:spAutoFit/>
          </a:bodyPr>
          <a:lstStyle/>
          <a:p>
            <a:pPr algn="ctr">
              <a:defRPr/>
            </a:pPr>
            <a:r>
              <a:rPr lang="ms-MY" sz="1600" b="0" dirty="0">
                <a:solidFill>
                  <a:schemeClr val="tx1"/>
                </a:solidFill>
                <a:ea typeface="Times New Roman" pitchFamily="18" charset="0"/>
                <a:cs typeface="Arial" pitchFamily="34" charset="0"/>
              </a:rPr>
              <a:t>Logo </a:t>
            </a:r>
            <a:r>
              <a:rPr lang="ms-MY" sz="1600" b="0" dirty="0" smtClean="0">
                <a:solidFill>
                  <a:schemeClr val="tx1"/>
                </a:solidFill>
                <a:ea typeface="Times New Roman" pitchFamily="18" charset="0"/>
                <a:cs typeface="Arial" pitchFamily="34" charset="0"/>
              </a:rPr>
              <a:t>Organisasi </a:t>
            </a:r>
            <a:r>
              <a:rPr lang="ms-MY" sz="1600" b="0" dirty="0">
                <a:solidFill>
                  <a:schemeClr val="tx1"/>
                </a:solidFill>
                <a:ea typeface="Times New Roman" pitchFamily="18" charset="0"/>
                <a:cs typeface="Arial" pitchFamily="34" charset="0"/>
              </a:rPr>
              <a:t>(Di tengah)</a:t>
            </a:r>
            <a:endParaRPr lang="en-US" sz="1600" b="0" dirty="0">
              <a:solidFill>
                <a:schemeClr val="tx1"/>
              </a:solidFill>
            </a:endParaRPr>
          </a:p>
          <a:p>
            <a:pPr algn="ctr" eaLnBrk="0" hangingPunct="0">
              <a:defRPr/>
            </a:pPr>
            <a:r>
              <a:rPr lang="ms-MY" sz="1600" dirty="0">
                <a:solidFill>
                  <a:schemeClr val="tx1"/>
                </a:solidFill>
                <a:ea typeface="Times New Roman" pitchFamily="18" charset="0"/>
                <a:cs typeface="Arial" pitchFamily="34" charset="0"/>
              </a:rPr>
              <a:t>MAJLIS PERASMIAN</a:t>
            </a:r>
            <a:endParaRPr lang="en-US" sz="1600" b="0" dirty="0">
              <a:solidFill>
                <a:schemeClr val="tx1"/>
              </a:solidFill>
            </a:endParaRPr>
          </a:p>
          <a:p>
            <a:pPr algn="ctr" eaLnBrk="0" hangingPunct="0">
              <a:defRPr/>
            </a:pPr>
            <a:r>
              <a:rPr lang="ms-MY" sz="1600" dirty="0">
                <a:solidFill>
                  <a:schemeClr val="tx1"/>
                </a:solidFill>
                <a:ea typeface="Times New Roman" pitchFamily="18" charset="0"/>
                <a:cs typeface="Arial" pitchFamily="34" charset="0"/>
              </a:rPr>
              <a:t>PAMERAN PENYELIDIKAN </a:t>
            </a:r>
            <a:endParaRPr lang="en-US" sz="1600" b="0" dirty="0">
              <a:solidFill>
                <a:schemeClr val="tx1"/>
              </a:solidFill>
            </a:endParaRPr>
          </a:p>
          <a:p>
            <a:pPr algn="ctr" eaLnBrk="0" hangingPunct="0">
              <a:defRPr/>
            </a:pPr>
            <a:r>
              <a:rPr lang="ms-MY" sz="1600" dirty="0">
                <a:solidFill>
                  <a:schemeClr val="tx1"/>
                </a:solidFill>
                <a:ea typeface="Times New Roman" pitchFamily="18" charset="0"/>
                <a:cs typeface="Arial" pitchFamily="34" charset="0"/>
              </a:rPr>
              <a:t>Oleh</a:t>
            </a:r>
            <a:endParaRPr lang="en-US" sz="1600" b="0" dirty="0">
              <a:solidFill>
                <a:schemeClr val="tx1"/>
              </a:solidFill>
            </a:endParaRPr>
          </a:p>
          <a:p>
            <a:pPr algn="ctr" eaLnBrk="0" hangingPunct="0">
              <a:defRPr/>
            </a:pPr>
            <a:r>
              <a:rPr lang="ms-MY" sz="1600" dirty="0">
                <a:solidFill>
                  <a:schemeClr val="tx1"/>
                </a:solidFill>
                <a:ea typeface="Times New Roman" pitchFamily="18" charset="0"/>
                <a:cs typeface="Arial" pitchFamily="34" charset="0"/>
              </a:rPr>
              <a:t>Y.B. DATO’ SERI MOHAMED KHALED NORDIN</a:t>
            </a:r>
            <a:endParaRPr lang="en-US" sz="1600" b="0" dirty="0">
              <a:solidFill>
                <a:schemeClr val="tx1"/>
              </a:solidFill>
            </a:endParaRPr>
          </a:p>
          <a:p>
            <a:pPr algn="ctr" eaLnBrk="0" hangingPunct="0">
              <a:defRPr/>
            </a:pPr>
            <a:r>
              <a:rPr lang="ms-MY" sz="1600" dirty="0">
                <a:solidFill>
                  <a:schemeClr val="tx1"/>
                </a:solidFill>
                <a:ea typeface="Times New Roman" pitchFamily="18" charset="0"/>
                <a:cs typeface="Arial" pitchFamily="34" charset="0"/>
              </a:rPr>
              <a:t>MENTERI PENGAJIAN TINGGI</a:t>
            </a:r>
            <a:endParaRPr lang="en-US" sz="1600" b="0" dirty="0">
              <a:solidFill>
                <a:schemeClr val="tx1"/>
              </a:solidFill>
            </a:endParaRPr>
          </a:p>
          <a:p>
            <a:pPr algn="ctr" eaLnBrk="0" hangingPunct="0">
              <a:defRPr/>
            </a:pPr>
            <a:r>
              <a:rPr lang="ms-MY" sz="1600" dirty="0">
                <a:solidFill>
                  <a:schemeClr val="tx1"/>
                </a:solidFill>
                <a:ea typeface="Times New Roman" pitchFamily="18" charset="0"/>
                <a:cs typeface="Arial" pitchFamily="34" charset="0"/>
              </a:rPr>
              <a:t>Pada</a:t>
            </a:r>
            <a:endParaRPr lang="en-US" sz="1600" b="0" dirty="0">
              <a:solidFill>
                <a:schemeClr val="tx1"/>
              </a:solidFill>
            </a:endParaRPr>
          </a:p>
          <a:p>
            <a:pPr algn="ctr" eaLnBrk="0" hangingPunct="0">
              <a:defRPr/>
            </a:pPr>
            <a:r>
              <a:rPr lang="ms-MY" sz="1600" dirty="0">
                <a:solidFill>
                  <a:schemeClr val="tx1"/>
                </a:solidFill>
                <a:ea typeface="Times New Roman" pitchFamily="18" charset="0"/>
                <a:cs typeface="Arial" pitchFamily="34" charset="0"/>
              </a:rPr>
              <a:t>SELASA, 10 JUN </a:t>
            </a:r>
            <a:r>
              <a:rPr lang="en-US" sz="1600" dirty="0" smtClean="0">
                <a:solidFill>
                  <a:schemeClr val="tx1"/>
                </a:solidFill>
                <a:ea typeface="Times New Roman" pitchFamily="18" charset="0"/>
                <a:cs typeface="Arial" pitchFamily="34" charset="0"/>
              </a:rPr>
              <a:t>2012</a:t>
            </a:r>
            <a:endParaRPr lang="en-US" sz="1600" b="0" dirty="0">
              <a:solidFill>
                <a:schemeClr val="tx1"/>
              </a:solidFill>
            </a:endParaRPr>
          </a:p>
          <a:p>
            <a:pPr algn="ctr" eaLnBrk="0" hangingPunct="0">
              <a:defRPr/>
            </a:pPr>
            <a:r>
              <a:rPr lang="ms-MY" sz="1600" dirty="0">
                <a:solidFill>
                  <a:schemeClr val="tx1"/>
                </a:solidFill>
                <a:ea typeface="Times New Roman" pitchFamily="18" charset="0"/>
                <a:cs typeface="Arial" pitchFamily="34" charset="0"/>
              </a:rPr>
              <a:t>DI DEWAN BESAR, PKKSSAS</a:t>
            </a:r>
            <a:endParaRPr lang="ms-MY" sz="1600" dirty="0">
              <a:solidFill>
                <a:schemeClr val="tx1"/>
              </a:solidFill>
              <a:ea typeface="Times New Roman" pitchFamily="18" charset="0"/>
            </a:endParaRPr>
          </a:p>
          <a:p>
            <a:pPr algn="ctr" eaLnBrk="0" hangingPunct="0">
              <a:defRPr/>
            </a:pPr>
            <a:r>
              <a:rPr lang="ms-MY" sz="1600" dirty="0">
                <a:solidFill>
                  <a:schemeClr val="tx1"/>
                </a:solidFill>
                <a:ea typeface="Times New Roman" pitchFamily="18" charset="0"/>
              </a:rPr>
              <a:t>UNIVERSITI PUTRA MALAYSIA</a:t>
            </a:r>
            <a:r>
              <a:rPr lang="en-US" sz="1600" b="0" dirty="0">
                <a:solidFill>
                  <a:schemeClr val="tx1"/>
                </a:solidFill>
              </a:rPr>
              <a:t> </a:t>
            </a:r>
          </a:p>
        </p:txBody>
      </p:sp>
    </p:spTree>
    <p:extLst>
      <p:ext uri="{BB962C8B-B14F-4D97-AF65-F5344CB8AC3E}">
        <p14:creationId xmlns:p14="http://schemas.microsoft.com/office/powerpoint/2010/main" val="2405967547"/>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2" descr="C:\Documents and Settings\ILI\My Documents\My Pictures\New Folder (3)\image5012.JPG"/>
          <p:cNvPicPr>
            <a:picLocks noChangeAspect="1" noChangeArrowheads="1"/>
          </p:cNvPicPr>
          <p:nvPr/>
        </p:nvPicPr>
        <p:blipFill>
          <a:blip r:embed="rId2">
            <a:lum bright="2000" contrast="12000"/>
            <a:extLst>
              <a:ext uri="{28A0092B-C50C-407E-A947-70E740481C1C}">
                <a14:useLocalDpi xmlns:a14="http://schemas.microsoft.com/office/drawing/2010/main" val="0"/>
              </a:ext>
            </a:extLst>
          </a:blip>
          <a:srcRect/>
          <a:stretch>
            <a:fillRect/>
          </a:stretch>
        </p:blipFill>
        <p:spPr bwMode="auto">
          <a:xfrm>
            <a:off x="5715000" y="1219199"/>
            <a:ext cx="3026608" cy="4041020"/>
          </a:xfrm>
          <a:prstGeom prst="rect">
            <a:avLst/>
          </a:prstGeom>
          <a:noFill/>
          <a:ln>
            <a:noFill/>
          </a:ln>
        </p:spPr>
      </p:pic>
      <p:sp>
        <p:nvSpPr>
          <p:cNvPr id="304131" name="Rectangle 6"/>
          <p:cNvSpPr>
            <a:spLocks noChangeArrowheads="1"/>
          </p:cNvSpPr>
          <p:nvPr/>
        </p:nvSpPr>
        <p:spPr bwMode="auto">
          <a:xfrm>
            <a:off x="3581400" y="152400"/>
            <a:ext cx="24865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ms-MY" dirty="0" smtClean="0">
                <a:solidFill>
                  <a:schemeClr val="bg1"/>
                </a:solidFill>
                <a:latin typeface="+mj-lt"/>
              </a:rPr>
              <a:t>‘ROSTRUM’</a:t>
            </a:r>
            <a:endParaRPr lang="en-US" dirty="0">
              <a:solidFill>
                <a:schemeClr val="bg1"/>
              </a:solidFill>
              <a:latin typeface="+mj-lt"/>
            </a:endParaRPr>
          </a:p>
        </p:txBody>
      </p:sp>
      <p:sp>
        <p:nvSpPr>
          <p:cNvPr id="304132" name="Rectangle 7"/>
          <p:cNvSpPr>
            <a:spLocks noChangeArrowheads="1"/>
          </p:cNvSpPr>
          <p:nvPr/>
        </p:nvSpPr>
        <p:spPr bwMode="auto">
          <a:xfrm>
            <a:off x="482600" y="1828800"/>
            <a:ext cx="4633686" cy="3139321"/>
          </a:xfrm>
          <a:prstGeom prst="rect">
            <a:avLst/>
          </a:prstGeom>
          <a:noFill/>
          <a:ln>
            <a:noFill/>
          </a:ln>
        </p:spPr>
        <p:txBody>
          <a:bodyPr wrap="square">
            <a:spAutoFit/>
          </a:bodyPr>
          <a:lstStyle/>
          <a:p>
            <a:pPr algn="just"/>
            <a:r>
              <a:rPr lang="ms-MY" sz="1800" b="0" dirty="0">
                <a:solidFill>
                  <a:schemeClr val="tx1"/>
                </a:solidFill>
              </a:rPr>
              <a:t>Tiga buah ‘rostrum’ perlu disediakan. ‘Rostrum’ ucapan diletakkan di kiri dan kanan pentas untuk ucapan Tetamu Kehormat dan sebuah lagi untuk tuan rumah dan pemidato lain serta bacaan doa (jika ada). Manakala ‘rostrum’ juruacara diletakkan di tempat khas yang sesuai berhampiran dengan pentas. Jambangan bunga tidak diletakkan di atas ‘rostrum’ kerana ia boleh menghalang pemandangan mereka yang berucap</a:t>
            </a:r>
            <a:endParaRPr lang="en-US" sz="1800" b="0" dirty="0">
              <a:solidFill>
                <a:schemeClr val="tx1"/>
              </a:solidFill>
            </a:endParaRPr>
          </a:p>
        </p:txBody>
      </p:sp>
    </p:spTree>
    <p:extLst>
      <p:ext uri="{BB962C8B-B14F-4D97-AF65-F5344CB8AC3E}">
        <p14:creationId xmlns:p14="http://schemas.microsoft.com/office/powerpoint/2010/main" val="3262471010"/>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5"/>
          <p:cNvSpPr>
            <a:spLocks noChangeArrowheads="1"/>
          </p:cNvSpPr>
          <p:nvPr/>
        </p:nvSpPr>
        <p:spPr bwMode="auto">
          <a:xfrm>
            <a:off x="2874962" y="241300"/>
            <a:ext cx="44333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ms-MY" dirty="0" smtClean="0">
                <a:solidFill>
                  <a:schemeClr val="bg1"/>
                </a:solidFill>
                <a:latin typeface="+mj-lt"/>
              </a:rPr>
              <a:t>PENGACARA MAJLIS</a:t>
            </a:r>
            <a:endParaRPr lang="en-US" dirty="0">
              <a:solidFill>
                <a:schemeClr val="bg1"/>
              </a:solidFill>
              <a:latin typeface="+mj-lt"/>
            </a:endParaRPr>
          </a:p>
        </p:txBody>
      </p:sp>
      <p:sp>
        <p:nvSpPr>
          <p:cNvPr id="7" name="Rectangle 6"/>
          <p:cNvSpPr/>
          <p:nvPr/>
        </p:nvSpPr>
        <p:spPr>
          <a:xfrm>
            <a:off x="76200" y="1216024"/>
            <a:ext cx="8686800" cy="4031873"/>
          </a:xfrm>
          <a:prstGeom prst="rect">
            <a:avLst/>
          </a:prstGeom>
        </p:spPr>
        <p:txBody>
          <a:bodyPr wrap="square">
            <a:spAutoFit/>
          </a:bodyPr>
          <a:lstStyle/>
          <a:p>
            <a:pPr marL="342900" indent="-342900" algn="just">
              <a:buFont typeface="+mj-lt"/>
              <a:buAutoNum type="arabicParenR"/>
              <a:defRPr/>
            </a:pPr>
            <a:r>
              <a:rPr lang="ms-MY" sz="1600" dirty="0">
                <a:solidFill>
                  <a:schemeClr val="tx1"/>
                </a:solidFill>
              </a:rPr>
              <a:t>Fungsi Pengacara Majlis bukan sahaja sebagai orang yang membuat pengumuman, tetapi juga tanggungjawab mengendalikan sesuatu majlis hingga selesai</a:t>
            </a:r>
          </a:p>
          <a:p>
            <a:pPr marL="342900" indent="-342900" algn="just">
              <a:buFont typeface="+mj-lt"/>
              <a:buAutoNum type="arabicParenR"/>
              <a:defRPr/>
            </a:pPr>
            <a:r>
              <a:rPr lang="ms-MY" sz="1600" dirty="0">
                <a:solidFill>
                  <a:schemeClr val="tx1"/>
                </a:solidFill>
              </a:rPr>
              <a:t>Secara umumnya, pengacara majlis mempunyai tiga tugas utama iaitu mengawal majlis, membuat pengumuman dan memberi panduan kepada tetamu atau kepada yang mengambil bahagian</a:t>
            </a:r>
          </a:p>
          <a:p>
            <a:pPr algn="just">
              <a:defRPr/>
            </a:pPr>
            <a:endParaRPr lang="en-US" sz="1600" dirty="0">
              <a:solidFill>
                <a:schemeClr val="tx1"/>
              </a:solidFill>
            </a:endParaRPr>
          </a:p>
          <a:p>
            <a:pPr algn="just">
              <a:defRPr/>
            </a:pPr>
            <a:r>
              <a:rPr lang="ms-MY" sz="1600" dirty="0">
                <a:solidFill>
                  <a:schemeClr val="tx1"/>
                </a:solidFill>
              </a:rPr>
              <a:t>Kad atau kertas yang digunakan untuk teks juruacara ialah berukuran setengah A4 kertas taip biasa. Satu muka surat bagi satu pengumuman, jika ada lima pengumuman mestilah ada lima muka surat. Kandungan teks juruacara mengandungi butiran berikut:</a:t>
            </a:r>
            <a:endParaRPr lang="en-US" sz="1600" dirty="0">
              <a:solidFill>
                <a:schemeClr val="tx1"/>
              </a:solidFill>
            </a:endParaRPr>
          </a:p>
          <a:p>
            <a:pPr algn="just">
              <a:defRPr/>
            </a:pPr>
            <a:r>
              <a:rPr lang="ms-MY" sz="1600" dirty="0">
                <a:solidFill>
                  <a:schemeClr val="tx1"/>
                </a:solidFill>
              </a:rPr>
              <a:t> </a:t>
            </a:r>
            <a:endParaRPr lang="en-US" sz="1600" dirty="0">
              <a:solidFill>
                <a:schemeClr val="tx1"/>
              </a:solidFill>
            </a:endParaRPr>
          </a:p>
          <a:p>
            <a:pPr marL="342900" indent="-342900" algn="just">
              <a:buFont typeface="+mj-lt"/>
              <a:buAutoNum type="arabicParenR"/>
              <a:defRPr/>
            </a:pPr>
            <a:r>
              <a:rPr lang="ms-MY" sz="1600" dirty="0">
                <a:solidFill>
                  <a:schemeClr val="tx1"/>
                </a:solidFill>
              </a:rPr>
              <a:t>Nama majlis</a:t>
            </a:r>
            <a:endParaRPr lang="en-US" sz="1600" dirty="0">
              <a:solidFill>
                <a:schemeClr val="tx1"/>
              </a:solidFill>
            </a:endParaRPr>
          </a:p>
          <a:p>
            <a:pPr marL="342900" indent="-342900" algn="just">
              <a:buFont typeface="+mj-lt"/>
              <a:buAutoNum type="arabicParenR"/>
              <a:defRPr/>
            </a:pPr>
            <a:r>
              <a:rPr lang="ms-MY" sz="1600" dirty="0">
                <a:solidFill>
                  <a:schemeClr val="tx1"/>
                </a:solidFill>
              </a:rPr>
              <a:t>Muka surat</a:t>
            </a:r>
            <a:endParaRPr lang="en-US" sz="1600" dirty="0">
              <a:solidFill>
                <a:schemeClr val="tx1"/>
              </a:solidFill>
            </a:endParaRPr>
          </a:p>
          <a:p>
            <a:pPr marL="342900" indent="-342900" algn="just">
              <a:buFont typeface="+mj-lt"/>
              <a:buAutoNum type="arabicParenR"/>
              <a:defRPr/>
            </a:pPr>
            <a:r>
              <a:rPr lang="ms-MY" sz="1600" dirty="0">
                <a:solidFill>
                  <a:schemeClr val="tx1"/>
                </a:solidFill>
              </a:rPr>
              <a:t>Bilangan pengumuman</a:t>
            </a:r>
            <a:endParaRPr lang="en-US" sz="1600" dirty="0">
              <a:solidFill>
                <a:schemeClr val="tx1"/>
              </a:solidFill>
            </a:endParaRPr>
          </a:p>
          <a:p>
            <a:pPr marL="342900" indent="-342900" algn="just">
              <a:buFont typeface="+mj-lt"/>
              <a:buAutoNum type="arabicParenR"/>
              <a:defRPr/>
            </a:pPr>
            <a:r>
              <a:rPr lang="ms-MY" sz="1600" dirty="0">
                <a:solidFill>
                  <a:schemeClr val="tx1"/>
                </a:solidFill>
              </a:rPr>
              <a:t>Panduan (CUE)</a:t>
            </a:r>
            <a:endParaRPr lang="en-US" sz="1600" dirty="0">
              <a:solidFill>
                <a:schemeClr val="tx1"/>
              </a:solidFill>
            </a:endParaRPr>
          </a:p>
          <a:p>
            <a:pPr marL="342900" indent="-342900" algn="just">
              <a:buFont typeface="+mj-lt"/>
              <a:buAutoNum type="arabicParenR"/>
              <a:defRPr/>
            </a:pPr>
            <a:r>
              <a:rPr lang="ms-MY" sz="1600" dirty="0">
                <a:solidFill>
                  <a:schemeClr val="tx1"/>
                </a:solidFill>
              </a:rPr>
              <a:t>Masa</a:t>
            </a:r>
            <a:endParaRPr lang="en-US" sz="1600" dirty="0">
              <a:solidFill>
                <a:schemeClr val="tx1"/>
              </a:solidFill>
            </a:endParaRPr>
          </a:p>
          <a:p>
            <a:pPr marL="342900" indent="-342900" algn="just">
              <a:buFont typeface="+mj-lt"/>
              <a:buAutoNum type="arabicParenR"/>
              <a:defRPr/>
            </a:pPr>
            <a:r>
              <a:rPr lang="ms-MY" sz="1600" dirty="0">
                <a:solidFill>
                  <a:schemeClr val="tx1"/>
                </a:solidFill>
              </a:rPr>
              <a:t>Pengumuman (ANN)</a:t>
            </a:r>
            <a:endParaRPr lang="en-US" sz="1600" dirty="0">
              <a:solidFill>
                <a:schemeClr val="tx1"/>
              </a:solidFill>
            </a:endParaRPr>
          </a:p>
        </p:txBody>
      </p:sp>
    </p:spTree>
    <p:extLst>
      <p:ext uri="{BB962C8B-B14F-4D97-AF65-F5344CB8AC3E}">
        <p14:creationId xmlns:p14="http://schemas.microsoft.com/office/powerpoint/2010/main" val="1974872653"/>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5"/>
          <p:cNvSpPr>
            <a:spLocks noChangeArrowheads="1"/>
          </p:cNvSpPr>
          <p:nvPr/>
        </p:nvSpPr>
        <p:spPr bwMode="auto">
          <a:xfrm>
            <a:off x="2169886" y="2286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ms-MY" dirty="0" smtClean="0">
                <a:solidFill>
                  <a:schemeClr val="bg1"/>
                </a:solidFill>
                <a:latin typeface="+mj-lt"/>
              </a:rPr>
              <a:t>LAGU NEGARAKU</a:t>
            </a:r>
            <a:endParaRPr lang="en-US" dirty="0">
              <a:solidFill>
                <a:schemeClr val="bg1"/>
              </a:solidFill>
              <a:latin typeface="+mj-lt"/>
            </a:endParaRPr>
          </a:p>
        </p:txBody>
      </p:sp>
      <p:sp>
        <p:nvSpPr>
          <p:cNvPr id="7" name="Rectangle 6"/>
          <p:cNvSpPr/>
          <p:nvPr/>
        </p:nvSpPr>
        <p:spPr>
          <a:xfrm>
            <a:off x="381000" y="1600200"/>
            <a:ext cx="3124200" cy="329320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ms-MY" sz="1600" dirty="0"/>
              <a:t>Dalam usaha memperkukuhkan “semangat patriotisme” dan “semangat cintai dan kasih universiti”, maka semua majlis rasmi universiti mestilah dimulakan dengan nyanyian lagu Negaraku.  Bagaimanapun terdapat sesetengah majlis yang tidak perlu nyanyian lagu berkenaan berdasarkan kepada kesesuaian tempat dan jenis majlis</a:t>
            </a:r>
            <a:endParaRPr lang="en-US" sz="1600" dirty="0"/>
          </a:p>
        </p:txBody>
      </p:sp>
      <p:sp>
        <p:nvSpPr>
          <p:cNvPr id="8" name="Rectangle 7"/>
          <p:cNvSpPr/>
          <p:nvPr/>
        </p:nvSpPr>
        <p:spPr>
          <a:xfrm>
            <a:off x="3733800" y="2590800"/>
            <a:ext cx="2362200" cy="13239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ms-MY" sz="1600" dirty="0"/>
              <a:t>Sekiranya tetamu kehormat ialah Sultan, lagu Negeri dimainkan (mengikut jenis dan kontek majlis)</a:t>
            </a:r>
            <a:endParaRPr lang="en-US" sz="1600" dirty="0"/>
          </a:p>
        </p:txBody>
      </p:sp>
      <p:sp>
        <p:nvSpPr>
          <p:cNvPr id="25601" name="Rectangle 1"/>
          <p:cNvSpPr>
            <a:spLocks noChangeArrowheads="1"/>
          </p:cNvSpPr>
          <p:nvPr/>
        </p:nvSpPr>
        <p:spPr bwMode="auto">
          <a:xfrm>
            <a:off x="6542314" y="2590800"/>
            <a:ext cx="2133600" cy="1076325"/>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ms-MY" sz="1600" b="0" dirty="0">
                <a:solidFill>
                  <a:schemeClr val="tx1"/>
                </a:solidFill>
                <a:ea typeface="Times New Roman" pitchFamily="18" charset="0"/>
                <a:cs typeface="Arial" pitchFamily="34" charset="0"/>
              </a:rPr>
              <a:t>Lagu Negaraku dinyanyikan sebelum bacaan doa dalam sesuatu majlis.</a:t>
            </a:r>
            <a:endParaRPr lang="en-US" sz="1600" b="0" dirty="0">
              <a:solidFill>
                <a:schemeClr val="tx1"/>
              </a:solidFill>
            </a:endParaRPr>
          </a:p>
        </p:txBody>
      </p:sp>
    </p:spTree>
    <p:extLst>
      <p:ext uri="{BB962C8B-B14F-4D97-AF65-F5344CB8AC3E}">
        <p14:creationId xmlns:p14="http://schemas.microsoft.com/office/powerpoint/2010/main" val="2756916218"/>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5"/>
          <p:cNvSpPr>
            <a:spLocks noChangeArrowheads="1"/>
          </p:cNvSpPr>
          <p:nvPr/>
        </p:nvSpPr>
        <p:spPr bwMode="auto">
          <a:xfrm>
            <a:off x="3200400" y="152400"/>
            <a:ext cx="403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ms-MY" dirty="0" smtClean="0">
                <a:solidFill>
                  <a:schemeClr val="bg1"/>
                </a:solidFill>
                <a:latin typeface="+mn-lt"/>
              </a:rPr>
              <a:t>BACAAN DOA</a:t>
            </a:r>
            <a:endParaRPr lang="en-US" dirty="0">
              <a:solidFill>
                <a:schemeClr val="bg1"/>
              </a:solidFill>
              <a:latin typeface="+mn-lt"/>
            </a:endParaRPr>
          </a:p>
        </p:txBody>
      </p:sp>
      <p:sp>
        <p:nvSpPr>
          <p:cNvPr id="24577" name="Rectangle 1"/>
          <p:cNvSpPr>
            <a:spLocks noChangeArrowheads="1"/>
          </p:cNvSpPr>
          <p:nvPr/>
        </p:nvSpPr>
        <p:spPr bwMode="auto">
          <a:xfrm>
            <a:off x="800100" y="1629995"/>
            <a:ext cx="7810500" cy="3293209"/>
          </a:xfrm>
          <a:prstGeom prst="rect">
            <a:avLst/>
          </a:prstGeom>
          <a:noFill/>
          <a:ln w="9525">
            <a:noFill/>
            <a:miter lim="800000"/>
            <a:headEnd/>
            <a:tailEnd/>
          </a:ln>
          <a:effectLst/>
        </p:spPr>
        <p:txBody>
          <a:bodyPr wrap="square" anchor="ctr">
            <a:spAutoFit/>
          </a:bodyPr>
          <a:lstStyle/>
          <a:p>
            <a:pPr>
              <a:defRPr/>
            </a:pPr>
            <a:r>
              <a:rPr lang="ms-MY" sz="1600" b="0" dirty="0">
                <a:solidFill>
                  <a:schemeClr val="tx1"/>
                </a:solidFill>
                <a:ea typeface="Times New Roman" pitchFamily="18" charset="0"/>
              </a:rPr>
              <a:t>Bagi memberkati sesuatu majlis, adalah wajar bacaan doa diadakan. Bacaan doa hendaklah dilaksanakan seperti berikut:</a:t>
            </a:r>
          </a:p>
          <a:p>
            <a:pPr>
              <a:defRPr/>
            </a:pPr>
            <a:endParaRPr lang="en-US" sz="1600" b="0" dirty="0">
              <a:solidFill>
                <a:schemeClr val="tx1"/>
              </a:solidFill>
            </a:endParaRPr>
          </a:p>
          <a:p>
            <a:pPr marL="342900" indent="-342900" eaLnBrk="0" hangingPunct="0">
              <a:buFont typeface="+mj-lt"/>
              <a:buAutoNum type="arabicParenR"/>
              <a:defRPr/>
            </a:pPr>
            <a:r>
              <a:rPr lang="ms-MY" sz="1600" b="0" dirty="0">
                <a:solidFill>
                  <a:schemeClr val="tx1"/>
                </a:solidFill>
                <a:ea typeface="Times New Roman" pitchFamily="18" charset="0"/>
              </a:rPr>
              <a:t>Doa hendaklah diadakan awal majlis</a:t>
            </a:r>
            <a:endParaRPr lang="en-US" sz="1600" b="0" dirty="0">
              <a:solidFill>
                <a:schemeClr val="tx1"/>
              </a:solidFill>
            </a:endParaRPr>
          </a:p>
          <a:p>
            <a:pPr marL="342900" indent="-342900" eaLnBrk="0" hangingPunct="0">
              <a:buFont typeface="+mj-lt"/>
              <a:buAutoNum type="arabicParenR"/>
              <a:defRPr/>
            </a:pPr>
            <a:r>
              <a:rPr lang="ms-MY" sz="1600" b="0" dirty="0">
                <a:solidFill>
                  <a:schemeClr val="tx1"/>
                </a:solidFill>
                <a:ea typeface="Times New Roman" pitchFamily="18" charset="0"/>
              </a:rPr>
              <a:t>Doa hendaklah ringkas, padat serta kandungannya berkaitan dengan majlis dan tidak merendahkan martabat mana-mana golongan yang hadir.</a:t>
            </a:r>
            <a:endParaRPr lang="en-US" sz="1600" b="0" dirty="0">
              <a:solidFill>
                <a:schemeClr val="tx1"/>
              </a:solidFill>
            </a:endParaRPr>
          </a:p>
          <a:p>
            <a:pPr marL="342900" indent="-342900" eaLnBrk="0" hangingPunct="0">
              <a:buFont typeface="+mj-lt"/>
              <a:buAutoNum type="arabicParenR"/>
              <a:defRPr/>
            </a:pPr>
            <a:r>
              <a:rPr lang="ms-MY" sz="1600" b="0" dirty="0">
                <a:solidFill>
                  <a:schemeClr val="tx1"/>
                </a:solidFill>
                <a:ea typeface="Times New Roman" pitchFamily="18" charset="0"/>
              </a:rPr>
              <a:t>Doa dibaca dalam Bahasa Melayu dan Arab bagi majlis kebangsaan. Bagi majlis peringkat antarabangsa di mana terdapat ramai perwakilan luar negeri, doa boleh dibaca dalam Bahasa Inggeris atau Arab.</a:t>
            </a:r>
            <a:endParaRPr lang="en-US" sz="1600" b="0" dirty="0">
              <a:solidFill>
                <a:schemeClr val="tx1"/>
              </a:solidFill>
            </a:endParaRPr>
          </a:p>
          <a:p>
            <a:pPr marL="342900" indent="-342900" eaLnBrk="0" hangingPunct="0">
              <a:buFont typeface="+mj-lt"/>
              <a:buAutoNum type="arabicParenR"/>
              <a:defRPr/>
            </a:pPr>
            <a:r>
              <a:rPr lang="ms-MY" sz="1600" b="0" dirty="0">
                <a:solidFill>
                  <a:schemeClr val="tx1"/>
                </a:solidFill>
                <a:ea typeface="Times New Roman" pitchFamily="18" charset="0"/>
              </a:rPr>
              <a:t>Doa hendaklah dibacakan di rostrum di atas pentas atau ruangan khas yang disediakan</a:t>
            </a:r>
            <a:endParaRPr lang="en-US" sz="1600" b="0" dirty="0">
              <a:solidFill>
                <a:schemeClr val="tx1"/>
              </a:solidFill>
            </a:endParaRPr>
          </a:p>
          <a:p>
            <a:pPr marL="342900" indent="-342900" eaLnBrk="0" hangingPunct="0">
              <a:buFont typeface="+mj-lt"/>
              <a:buAutoNum type="arabicParenR"/>
              <a:defRPr/>
            </a:pPr>
            <a:r>
              <a:rPr lang="ms-MY" sz="1600" b="0" dirty="0">
                <a:solidFill>
                  <a:schemeClr val="tx1"/>
                </a:solidFill>
                <a:ea typeface="Times New Roman" pitchFamily="18" charset="0"/>
              </a:rPr>
              <a:t>Doa tidak perlu dibaca dalam majlis yang dihadiri oleh tetamu pelbagai agama dan Negara.</a:t>
            </a:r>
          </a:p>
        </p:txBody>
      </p:sp>
    </p:spTree>
    <p:extLst>
      <p:ext uri="{BB962C8B-B14F-4D97-AF65-F5344CB8AC3E}">
        <p14:creationId xmlns:p14="http://schemas.microsoft.com/office/powerpoint/2010/main" val="2677934278"/>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1"/>
          <p:cNvSpPr>
            <a:spLocks noChangeArrowheads="1"/>
          </p:cNvSpPr>
          <p:nvPr/>
        </p:nvSpPr>
        <p:spPr bwMode="auto">
          <a:xfrm>
            <a:off x="3399971" y="254000"/>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ms-MY" dirty="0" smtClean="0">
                <a:solidFill>
                  <a:schemeClr val="bg1"/>
                </a:solidFill>
                <a:latin typeface="+mn-lt"/>
                <a:cs typeface="Times New Roman" pitchFamily="18" charset="0"/>
              </a:rPr>
              <a:t>UCAPAN</a:t>
            </a:r>
            <a:endParaRPr lang="ms-MY" sz="4400" b="0" dirty="0">
              <a:solidFill>
                <a:schemeClr val="bg1"/>
              </a:solidFill>
              <a:latin typeface="+mn-lt"/>
            </a:endParaRPr>
          </a:p>
        </p:txBody>
      </p:sp>
      <p:sp>
        <p:nvSpPr>
          <p:cNvPr id="37890" name="Rectangle 2"/>
          <p:cNvSpPr>
            <a:spLocks noChangeArrowheads="1"/>
          </p:cNvSpPr>
          <p:nvPr/>
        </p:nvSpPr>
        <p:spPr bwMode="auto">
          <a:xfrm>
            <a:off x="762000" y="1295400"/>
            <a:ext cx="7620000" cy="4524375"/>
          </a:xfrm>
          <a:prstGeom prst="rect">
            <a:avLst/>
          </a:prstGeom>
          <a:noFill/>
          <a:ln w="9525">
            <a:noFill/>
            <a:miter lim="800000"/>
            <a:headEnd/>
            <a:tailEnd/>
          </a:ln>
          <a:effectLst/>
        </p:spPr>
        <p:txBody>
          <a:bodyPr anchor="ctr">
            <a:spAutoFit/>
          </a:bodyPr>
          <a:lstStyle/>
          <a:p>
            <a:pPr marL="342900" indent="-342900" algn="just">
              <a:buFont typeface="+mj-lt"/>
              <a:buAutoNum type="arabicParenR"/>
              <a:defRPr/>
            </a:pPr>
            <a:r>
              <a:rPr lang="ms-MY" sz="1600" b="0" dirty="0">
                <a:solidFill>
                  <a:schemeClr val="tx1"/>
                </a:solidFill>
                <a:ea typeface="Times New Roman" pitchFamily="18" charset="0"/>
              </a:rPr>
              <a:t>Ucapan sebolehnya hendaklah dihadkan kepada 3 orang sahaja dengan dimulai oleh ucapan tuan rumah dan diakhiri dengan ucapan oleh Tetamu Kehormat</a:t>
            </a:r>
          </a:p>
          <a:p>
            <a:pPr marL="342900" indent="-342900" algn="just">
              <a:buFont typeface="+mj-lt"/>
              <a:buAutoNum type="arabicParenR"/>
              <a:defRPr/>
            </a:pPr>
            <a:endParaRPr lang="ms-MY" sz="1600" b="0" dirty="0">
              <a:solidFill>
                <a:schemeClr val="tx1"/>
              </a:solidFill>
              <a:ea typeface="Times New Roman" pitchFamily="18" charset="0"/>
            </a:endParaRPr>
          </a:p>
          <a:p>
            <a:pPr marL="342900" indent="-342900" algn="just">
              <a:buFont typeface="+mj-lt"/>
              <a:buAutoNum type="arabicParenR"/>
              <a:defRPr/>
            </a:pPr>
            <a:r>
              <a:rPr lang="ms-MY" sz="1600" b="0" dirty="0">
                <a:solidFill>
                  <a:schemeClr val="tx1"/>
                </a:solidFill>
                <a:ea typeface="Times New Roman" pitchFamily="18" charset="0"/>
              </a:rPr>
              <a:t>Jangka masa bagi ucapan adalah seperti berikut:</a:t>
            </a:r>
          </a:p>
          <a:p>
            <a:pPr marL="342900" indent="-342900" algn="just">
              <a:buFont typeface="+mj-lt"/>
              <a:buAutoNum type="arabicParenR"/>
              <a:defRPr/>
            </a:pPr>
            <a:endParaRPr lang="en-US" sz="1600" b="0" dirty="0">
              <a:solidFill>
                <a:schemeClr val="tx1"/>
              </a:solidFill>
            </a:endParaRPr>
          </a:p>
          <a:p>
            <a:pPr algn="just" eaLnBrk="0" hangingPunct="0">
              <a:defRPr/>
            </a:pPr>
            <a:r>
              <a:rPr lang="ms-MY" sz="1600" b="0" dirty="0">
                <a:solidFill>
                  <a:schemeClr val="tx1"/>
                </a:solidFill>
                <a:ea typeface="Times New Roman" pitchFamily="18" charset="0"/>
              </a:rPr>
              <a:t>	Ucapan Pertama 	- 5-7 minit</a:t>
            </a:r>
            <a:endParaRPr lang="en-US" sz="1600" b="0" dirty="0">
              <a:solidFill>
                <a:schemeClr val="tx1"/>
              </a:solidFill>
            </a:endParaRPr>
          </a:p>
          <a:p>
            <a:pPr algn="just" eaLnBrk="0" hangingPunct="0">
              <a:defRPr/>
            </a:pPr>
            <a:r>
              <a:rPr lang="ms-MY" sz="1600" b="0" dirty="0">
                <a:solidFill>
                  <a:schemeClr val="tx1"/>
                </a:solidFill>
                <a:ea typeface="Times New Roman" pitchFamily="18" charset="0"/>
              </a:rPr>
              <a:t>	(Tuan Rumah)</a:t>
            </a:r>
            <a:endParaRPr lang="en-US" sz="1600" b="0" dirty="0">
              <a:solidFill>
                <a:schemeClr val="tx1"/>
              </a:solidFill>
            </a:endParaRPr>
          </a:p>
          <a:p>
            <a:pPr algn="just" eaLnBrk="0" hangingPunct="0">
              <a:defRPr/>
            </a:pPr>
            <a:r>
              <a:rPr lang="ms-MY" sz="1600" b="0" dirty="0">
                <a:solidFill>
                  <a:schemeClr val="tx1"/>
                </a:solidFill>
                <a:ea typeface="Times New Roman" pitchFamily="18" charset="0"/>
              </a:rPr>
              <a:t>	</a:t>
            </a:r>
          </a:p>
          <a:p>
            <a:pPr algn="just" eaLnBrk="0" hangingPunct="0">
              <a:defRPr/>
            </a:pPr>
            <a:r>
              <a:rPr lang="ms-MY" sz="1600" dirty="0">
                <a:ea typeface="Times New Roman" pitchFamily="18" charset="0"/>
              </a:rPr>
              <a:t>	</a:t>
            </a:r>
            <a:r>
              <a:rPr lang="ms-MY" sz="1600" b="0" dirty="0">
                <a:solidFill>
                  <a:schemeClr val="tx1"/>
                </a:solidFill>
                <a:ea typeface="Times New Roman" pitchFamily="18" charset="0"/>
              </a:rPr>
              <a:t>Ucapan Kedua	- 8-10 minit</a:t>
            </a:r>
            <a:endParaRPr lang="en-US" sz="1600" b="0" dirty="0">
              <a:solidFill>
                <a:schemeClr val="tx1"/>
              </a:solidFill>
            </a:endParaRPr>
          </a:p>
          <a:p>
            <a:pPr algn="just" eaLnBrk="0" hangingPunct="0">
              <a:defRPr/>
            </a:pPr>
            <a:r>
              <a:rPr lang="ms-MY" sz="1600" b="0" dirty="0">
                <a:solidFill>
                  <a:schemeClr val="tx1"/>
                </a:solidFill>
                <a:ea typeface="Times New Roman" pitchFamily="18" charset="0"/>
              </a:rPr>
              <a:t>	(Tetamu Khas)	</a:t>
            </a:r>
          </a:p>
          <a:p>
            <a:pPr algn="just" eaLnBrk="0" hangingPunct="0">
              <a:defRPr/>
            </a:pPr>
            <a:r>
              <a:rPr lang="ms-MY" sz="1600" dirty="0">
                <a:ea typeface="Times New Roman" pitchFamily="18" charset="0"/>
              </a:rPr>
              <a:t>	</a:t>
            </a:r>
          </a:p>
          <a:p>
            <a:pPr algn="just" eaLnBrk="0" hangingPunct="0">
              <a:defRPr/>
            </a:pPr>
            <a:r>
              <a:rPr lang="ms-MY" sz="1600" b="0" dirty="0">
                <a:solidFill>
                  <a:schemeClr val="tx1"/>
                </a:solidFill>
                <a:ea typeface="Times New Roman" pitchFamily="18" charset="0"/>
              </a:rPr>
              <a:t>Ucapan Perasmian 	</a:t>
            </a:r>
            <a:r>
              <a:rPr lang="ms-MY" sz="1600" dirty="0">
                <a:ea typeface="Times New Roman" pitchFamily="18" charset="0"/>
              </a:rPr>
              <a:t> - 20-25 minit. Sekiranya Ucapan Perasmian 	</a:t>
            </a:r>
          </a:p>
          <a:p>
            <a:pPr algn="just" eaLnBrk="0" hangingPunct="0">
              <a:defRPr/>
            </a:pPr>
            <a:r>
              <a:rPr lang="ms-MY" sz="1600" dirty="0">
                <a:ea typeface="Times New Roman" pitchFamily="18" charset="0"/>
              </a:rPr>
              <a:t>(Tetamu Kehormat</a:t>
            </a:r>
            <a:r>
              <a:rPr lang="ms-MY" sz="1600" dirty="0" smtClean="0">
                <a:ea typeface="Times New Roman" pitchFamily="18" charset="0"/>
              </a:rPr>
              <a:t>) merupakan </a:t>
            </a:r>
            <a:r>
              <a:rPr lang="ms-MY" sz="1600" dirty="0">
                <a:ea typeface="Times New Roman" pitchFamily="18" charset="0"/>
              </a:rPr>
              <a:t>satu ucapan dasar (key note address) maka jangka masa boleh dipanjangkan kepada 50-60 minit)</a:t>
            </a:r>
            <a:endParaRPr lang="ms-MY" sz="1600" b="0" dirty="0">
              <a:solidFill>
                <a:schemeClr val="tx1"/>
              </a:solidFill>
              <a:ea typeface="Times New Roman" pitchFamily="18" charset="0"/>
            </a:endParaRPr>
          </a:p>
          <a:p>
            <a:pPr algn="just" eaLnBrk="0" hangingPunct="0">
              <a:defRPr/>
            </a:pPr>
            <a:r>
              <a:rPr lang="ms-MY" sz="1600" dirty="0">
                <a:ea typeface="Times New Roman" pitchFamily="18" charset="0"/>
              </a:rPr>
              <a:t>	</a:t>
            </a:r>
            <a:endParaRPr lang="en-US" sz="1600" b="0" dirty="0">
              <a:solidFill>
                <a:schemeClr val="tx1"/>
              </a:solidFill>
            </a:endParaRPr>
          </a:p>
          <a:p>
            <a:pPr marL="342900" indent="-342900" algn="just" eaLnBrk="0" hangingPunct="0">
              <a:buFont typeface="+mj-lt"/>
              <a:buAutoNum type="arabicParenR" startAt="3"/>
              <a:defRPr/>
            </a:pPr>
            <a:r>
              <a:rPr lang="ms-MY" sz="1600" b="0" dirty="0">
                <a:solidFill>
                  <a:schemeClr val="tx1"/>
                </a:solidFill>
                <a:ea typeface="Times New Roman" pitchFamily="18" charset="0"/>
              </a:rPr>
              <a:t>Panggilan hormat (</a:t>
            </a:r>
            <a:r>
              <a:rPr lang="ms-MY" sz="1600" b="0" i="1" dirty="0">
                <a:solidFill>
                  <a:schemeClr val="tx1"/>
                </a:solidFill>
                <a:ea typeface="Times New Roman" pitchFamily="18" charset="0"/>
              </a:rPr>
              <a:t>salutation</a:t>
            </a:r>
            <a:r>
              <a:rPr lang="ms-MY" sz="1600" b="0" dirty="0">
                <a:solidFill>
                  <a:schemeClr val="tx1"/>
                </a:solidFill>
                <a:ea typeface="Times New Roman" pitchFamily="18" charset="0"/>
              </a:rPr>
              <a:t>) dihadkan kepada 3 orang tetamu paling kanan sahaja</a:t>
            </a:r>
            <a:r>
              <a:rPr lang="en-US" sz="1600" b="0" dirty="0">
                <a:solidFill>
                  <a:schemeClr val="tx1"/>
                </a:solidFill>
              </a:rPr>
              <a:t> </a:t>
            </a:r>
          </a:p>
        </p:txBody>
      </p:sp>
    </p:spTree>
    <p:extLst>
      <p:ext uri="{BB962C8B-B14F-4D97-AF65-F5344CB8AC3E}">
        <p14:creationId xmlns:p14="http://schemas.microsoft.com/office/powerpoint/2010/main" val="203010176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3550" y="152400"/>
            <a:ext cx="6324600" cy="646113"/>
          </a:xfrm>
          <a:prstGeom prst="rect">
            <a:avLst/>
          </a:prstGeom>
          <a:noFill/>
        </p:spPr>
        <p:txBody>
          <a:bodyPr>
            <a:spAutoFit/>
          </a:bodyPr>
          <a:lstStyle/>
          <a:p>
            <a:pPr algn="ctr">
              <a:defRPr/>
            </a:pPr>
            <a:r>
              <a:rPr lang="ms-MY" sz="3600"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rPr>
              <a:t>PROTOKOL DAN ETIKET</a:t>
            </a:r>
          </a:p>
        </p:txBody>
      </p:sp>
      <p:sp>
        <p:nvSpPr>
          <p:cNvPr id="14" name="Round Diagonal Corner Rectangle 13"/>
          <p:cNvSpPr/>
          <p:nvPr/>
        </p:nvSpPr>
        <p:spPr>
          <a:xfrm>
            <a:off x="1143000" y="1524000"/>
            <a:ext cx="7239000"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solidFill>
                  <a:schemeClr val="tx1"/>
                </a:solidFill>
                <a:latin typeface="Calibri" pitchFamily="34" charset="0"/>
              </a:rPr>
              <a:t>PROTOKOL DI DALAM PELBAGAI MAJLIS</a:t>
            </a:r>
            <a:endParaRPr lang="en-US" dirty="0">
              <a:solidFill>
                <a:srgbClr val="D60093"/>
              </a:solidFill>
            </a:endParaRPr>
          </a:p>
        </p:txBody>
      </p:sp>
      <p:sp>
        <p:nvSpPr>
          <p:cNvPr id="18" name="TextBox 17"/>
          <p:cNvSpPr txBox="1"/>
          <p:nvPr/>
        </p:nvSpPr>
        <p:spPr>
          <a:xfrm>
            <a:off x="723900" y="2632075"/>
            <a:ext cx="8343900" cy="1816100"/>
          </a:xfrm>
          <a:prstGeom prst="rect">
            <a:avLst/>
          </a:prstGeom>
          <a:noFill/>
        </p:spPr>
        <p:txBody>
          <a:bodyPr>
            <a:spAutoFit/>
          </a:bodyPr>
          <a:lstStyle/>
          <a:p>
            <a:pPr>
              <a:defRPr/>
            </a:pPr>
            <a:r>
              <a:rPr lang="sv-SE"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a.	Protokol dalam majlis rasmi dan formal</a:t>
            </a:r>
          </a:p>
          <a:p>
            <a:pPr>
              <a:defRPr/>
            </a:pPr>
            <a:r>
              <a:rPr lang="sv-SE"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b.	Protokol dalam majlis tidak rasmi dan tidak formal</a:t>
            </a:r>
          </a:p>
          <a:p>
            <a:pPr>
              <a:defRPr/>
            </a:pPr>
            <a:r>
              <a:rPr lang="sv-SE"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c.	Protokol dalam majlis penuh istiadat</a:t>
            </a:r>
          </a:p>
          <a:p>
            <a:pPr>
              <a:defRPr/>
            </a:pPr>
            <a:r>
              <a:rPr lang="sv-SE"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d.	Protokol dalam sambutan pembesar asing</a:t>
            </a:r>
          </a:p>
        </p:txBody>
      </p:sp>
    </p:spTree>
    <p:extLst>
      <p:ext uri="{BB962C8B-B14F-4D97-AF65-F5344CB8AC3E}">
        <p14:creationId xmlns:p14="http://schemas.microsoft.com/office/powerpoint/2010/main" val="22001582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8" presetClass="entr" presetSubtype="9"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upLeft)">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4" name="Picture 2" descr="C:\Documents and Settings\ILI\My Documents\My Pictures\New Folder (2)\Gambar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2620963" cy="392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275" name="Rectangle 5"/>
          <p:cNvSpPr>
            <a:spLocks noChangeArrowheads="1"/>
          </p:cNvSpPr>
          <p:nvPr/>
        </p:nvSpPr>
        <p:spPr bwMode="auto">
          <a:xfrm>
            <a:off x="2895600" y="152400"/>
            <a:ext cx="23968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ms-MY" dirty="0">
                <a:solidFill>
                  <a:schemeClr val="bg1"/>
                </a:solidFill>
                <a:latin typeface="+mj-lt"/>
              </a:rPr>
              <a:t>PENILAIAN</a:t>
            </a:r>
          </a:p>
        </p:txBody>
      </p:sp>
      <p:sp>
        <p:nvSpPr>
          <p:cNvPr id="7" name="Rectangle 6"/>
          <p:cNvSpPr/>
          <p:nvPr/>
        </p:nvSpPr>
        <p:spPr>
          <a:xfrm>
            <a:off x="3581400" y="1600200"/>
            <a:ext cx="5334000" cy="2862322"/>
          </a:xfrm>
          <a:prstGeom prst="rect">
            <a:avLst/>
          </a:prstGeom>
          <a:solidFill>
            <a:schemeClr val="bg1">
              <a:alpha val="80000"/>
            </a:schemeClr>
          </a:solidFill>
        </p:spPr>
        <p:txBody>
          <a:bodyPr wrap="square">
            <a:spAutoFit/>
          </a:bodyPr>
          <a:lstStyle/>
          <a:p>
            <a:pPr marL="342900" indent="-342900" algn="just">
              <a:buFont typeface="+mj-lt"/>
              <a:buAutoNum type="arabicParenR"/>
              <a:defRPr/>
            </a:pPr>
            <a:r>
              <a:rPr lang="ms-MY" sz="2000" dirty="0">
                <a:solidFill>
                  <a:schemeClr val="tx1"/>
                </a:solidFill>
              </a:rPr>
              <a:t>Majlis yang telah selesai dilaksanakan perlu dinilai berdasarkan kepada objektif penganjurannya.</a:t>
            </a:r>
          </a:p>
          <a:p>
            <a:pPr marL="342900" indent="-342900" algn="just">
              <a:buFont typeface="+mj-lt"/>
              <a:buAutoNum type="arabicParenR"/>
              <a:defRPr/>
            </a:pPr>
            <a:r>
              <a:rPr lang="ms-MY" sz="2000" dirty="0">
                <a:solidFill>
                  <a:schemeClr val="tx1"/>
                </a:solidFill>
              </a:rPr>
              <a:t>Kaedah penilaian boleh dibuat melalui borang soal selidik atau temu bual bersama audien atau kumpulan sasaran yang berkaitrapat dengan objektif sesuatu majlis.</a:t>
            </a:r>
          </a:p>
          <a:p>
            <a:pPr algn="just">
              <a:defRPr/>
            </a:pPr>
            <a:endParaRPr lang="ms-MY" sz="2000" i="1" dirty="0">
              <a:solidFill>
                <a:schemeClr val="tx1"/>
              </a:solidFill>
            </a:endParaRPr>
          </a:p>
        </p:txBody>
      </p:sp>
    </p:spTree>
    <p:extLst>
      <p:ext uri="{BB962C8B-B14F-4D97-AF65-F5344CB8AC3E}">
        <p14:creationId xmlns:p14="http://schemas.microsoft.com/office/powerpoint/2010/main" val="3209440344"/>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169212"/>
            <a:ext cx="5943600" cy="584775"/>
          </a:xfrm>
          <a:prstGeom prst="rect">
            <a:avLst/>
          </a:prstGeom>
        </p:spPr>
        <p:txBody>
          <a:bodyPr wrap="square">
            <a:spAutoFit/>
          </a:bodyPr>
          <a:lstStyle/>
          <a:p>
            <a:pPr lvl="0"/>
            <a:r>
              <a:rPr lang="en-US" dirty="0" smtClean="0">
                <a:solidFill>
                  <a:schemeClr val="bg1"/>
                </a:solidFill>
              </a:rPr>
              <a:t>KEROSAKAN MAJLIS</a:t>
            </a:r>
            <a:endParaRPr lang="en-US" dirty="0">
              <a:solidFill>
                <a:schemeClr val="bg1"/>
              </a:solidFill>
            </a:endParaRPr>
          </a:p>
        </p:txBody>
      </p:sp>
      <p:sp>
        <p:nvSpPr>
          <p:cNvPr id="8" name="Content Placeholder 2"/>
          <p:cNvSpPr>
            <a:spLocks noGrp="1"/>
          </p:cNvSpPr>
          <p:nvPr/>
        </p:nvSpPr>
        <p:spPr>
          <a:xfrm>
            <a:off x="228600" y="1143000"/>
            <a:ext cx="8153400" cy="4724400"/>
          </a:xfrm>
          <a:prstGeom prst="rect">
            <a:avLst/>
          </a:prstGeom>
        </p:spPr>
        <p:txBody>
          <a:bodyPr/>
          <a:lstStyle>
            <a:lvl1pPr marL="447675"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96A0D8"/>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lgn="just">
              <a:buClr>
                <a:srgbClr val="FF3300"/>
              </a:buClr>
            </a:pPr>
            <a:r>
              <a:rPr lang="en-US" sz="1800" b="0" dirty="0" err="1" smtClean="0"/>
              <a:t>Makanan</a:t>
            </a:r>
            <a:r>
              <a:rPr lang="en-US" sz="1800" b="0" dirty="0" smtClean="0"/>
              <a:t> </a:t>
            </a:r>
            <a:r>
              <a:rPr lang="en-US" sz="1800" b="0" dirty="0" err="1" smtClean="0"/>
              <a:t>dan</a:t>
            </a:r>
            <a:r>
              <a:rPr lang="en-US" sz="1800" b="0" dirty="0" smtClean="0"/>
              <a:t> </a:t>
            </a:r>
            <a:r>
              <a:rPr lang="en-US" sz="1800" b="0" dirty="0" err="1" smtClean="0"/>
              <a:t>minuman</a:t>
            </a:r>
            <a:r>
              <a:rPr lang="en-US" sz="1800" b="0" dirty="0" smtClean="0"/>
              <a:t> </a:t>
            </a:r>
            <a:r>
              <a:rPr lang="en-US" sz="1800" b="0" dirty="0" err="1" smtClean="0"/>
              <a:t>tidak</a:t>
            </a:r>
            <a:r>
              <a:rPr lang="en-US" sz="1800" b="0" dirty="0" smtClean="0"/>
              <a:t> </a:t>
            </a:r>
            <a:r>
              <a:rPr lang="en-US" sz="1800" b="0" dirty="0" err="1" smtClean="0"/>
              <a:t>mencukupi</a:t>
            </a:r>
            <a:r>
              <a:rPr lang="en-US" sz="1800" b="0" dirty="0" smtClean="0"/>
              <a:t>.</a:t>
            </a:r>
          </a:p>
          <a:p>
            <a:pPr algn="just">
              <a:buClr>
                <a:srgbClr val="FF3300"/>
              </a:buClr>
            </a:pPr>
            <a:r>
              <a:rPr lang="en-US" sz="1800" b="0" dirty="0" smtClean="0"/>
              <a:t>Program </a:t>
            </a:r>
            <a:r>
              <a:rPr lang="en-US" sz="1800" b="0" dirty="0" err="1" smtClean="0"/>
              <a:t>melebihi</a:t>
            </a:r>
            <a:r>
              <a:rPr lang="en-US" sz="1800" b="0" dirty="0" smtClean="0"/>
              <a:t> </a:t>
            </a:r>
            <a:r>
              <a:rPr lang="en-US" sz="1800" b="0" dirty="0" err="1" smtClean="0"/>
              <a:t>masa</a:t>
            </a:r>
            <a:r>
              <a:rPr lang="en-US" sz="1800" b="0" dirty="0" smtClean="0"/>
              <a:t>.</a:t>
            </a:r>
          </a:p>
          <a:p>
            <a:pPr algn="just">
              <a:buClr>
                <a:srgbClr val="FF3300"/>
              </a:buClr>
            </a:pPr>
            <a:r>
              <a:rPr lang="en-US" sz="1800" b="0" dirty="0" err="1" smtClean="0"/>
              <a:t>Pengurusan</a:t>
            </a:r>
            <a:r>
              <a:rPr lang="en-US" sz="1800" b="0" dirty="0" smtClean="0"/>
              <a:t> yang </a:t>
            </a:r>
            <a:r>
              <a:rPr lang="en-US" sz="1800" b="0" dirty="0" err="1" smtClean="0"/>
              <a:t>tidak</a:t>
            </a:r>
            <a:r>
              <a:rPr lang="en-US" sz="1800" b="0" dirty="0" smtClean="0"/>
              <a:t> </a:t>
            </a:r>
            <a:r>
              <a:rPr lang="en-US" sz="1800" b="0" dirty="0" err="1" smtClean="0"/>
              <a:t>baik</a:t>
            </a:r>
            <a:r>
              <a:rPr lang="en-US" sz="1800" b="0" dirty="0" smtClean="0"/>
              <a:t>.</a:t>
            </a:r>
          </a:p>
          <a:p>
            <a:pPr algn="just">
              <a:buClr>
                <a:srgbClr val="FF3300"/>
              </a:buClr>
            </a:pPr>
            <a:r>
              <a:rPr lang="en-US" sz="1800" b="0" dirty="0" err="1" smtClean="0"/>
              <a:t>Sistem</a:t>
            </a:r>
            <a:r>
              <a:rPr lang="en-US" sz="1800" b="0" dirty="0" smtClean="0"/>
              <a:t> (</a:t>
            </a:r>
            <a:r>
              <a:rPr lang="en-US" sz="1800" b="0" dirty="0" err="1" smtClean="0"/>
              <a:t>tandas</a:t>
            </a:r>
            <a:r>
              <a:rPr lang="en-US" sz="1800" b="0" dirty="0" smtClean="0"/>
              <a:t> </a:t>
            </a:r>
            <a:r>
              <a:rPr lang="en-US" sz="1800" b="0" dirty="0" err="1" smtClean="0"/>
              <a:t>dan</a:t>
            </a:r>
            <a:r>
              <a:rPr lang="en-US" sz="1800" b="0" dirty="0" smtClean="0"/>
              <a:t> </a:t>
            </a:r>
            <a:r>
              <a:rPr lang="en-US" sz="1800" b="0" dirty="0" err="1" smtClean="0"/>
              <a:t>sampah</a:t>
            </a:r>
            <a:r>
              <a:rPr lang="en-US" sz="1800" b="0" dirty="0" smtClean="0"/>
              <a:t>).</a:t>
            </a:r>
          </a:p>
          <a:p>
            <a:pPr algn="just">
              <a:buClr>
                <a:srgbClr val="FF3300"/>
              </a:buClr>
            </a:pPr>
            <a:r>
              <a:rPr lang="en-US" sz="1800" b="0" dirty="0" err="1" smtClean="0"/>
              <a:t>Tempat</a:t>
            </a:r>
            <a:r>
              <a:rPr lang="en-US" sz="1800" b="0" dirty="0" smtClean="0"/>
              <a:t> </a:t>
            </a:r>
            <a:r>
              <a:rPr lang="en-US" sz="1800" b="0" dirty="0" err="1" smtClean="0"/>
              <a:t>letak</a:t>
            </a:r>
            <a:r>
              <a:rPr lang="en-US" sz="1800" b="0" dirty="0" smtClean="0"/>
              <a:t> </a:t>
            </a:r>
            <a:r>
              <a:rPr lang="en-US" sz="1800" b="0" dirty="0" err="1" smtClean="0"/>
              <a:t>kenderaan</a:t>
            </a:r>
            <a:r>
              <a:rPr lang="en-US" sz="1800" b="0" dirty="0" smtClean="0"/>
              <a:t> </a:t>
            </a:r>
            <a:r>
              <a:rPr lang="en-US" sz="1800" b="0" dirty="0" err="1" smtClean="0"/>
              <a:t>tidak</a:t>
            </a:r>
            <a:r>
              <a:rPr lang="en-US" sz="1800" b="0" dirty="0" smtClean="0"/>
              <a:t> </a:t>
            </a:r>
            <a:r>
              <a:rPr lang="en-US" sz="1800" b="0" dirty="0" err="1" smtClean="0"/>
              <a:t>mencukupi</a:t>
            </a:r>
            <a:r>
              <a:rPr lang="en-US" sz="1800" b="0" dirty="0" smtClean="0"/>
              <a:t>.</a:t>
            </a:r>
          </a:p>
          <a:p>
            <a:pPr algn="just">
              <a:buClr>
                <a:srgbClr val="FF3300"/>
              </a:buClr>
            </a:pPr>
            <a:r>
              <a:rPr lang="en-US" sz="1800" b="0" dirty="0" err="1" smtClean="0"/>
              <a:t>Prosedur</a:t>
            </a:r>
            <a:r>
              <a:rPr lang="en-US" sz="1800" b="0" dirty="0" smtClean="0"/>
              <a:t> </a:t>
            </a:r>
            <a:r>
              <a:rPr lang="en-US" sz="1800" b="0" dirty="0" err="1" smtClean="0"/>
              <a:t>kecemasan</a:t>
            </a:r>
            <a:r>
              <a:rPr lang="en-US" sz="1800" b="0" dirty="0" smtClean="0"/>
              <a:t> </a:t>
            </a:r>
            <a:r>
              <a:rPr lang="en-US" sz="1800" b="0" dirty="0" err="1" smtClean="0"/>
              <a:t>tiada</a:t>
            </a:r>
            <a:r>
              <a:rPr lang="en-US" sz="1800" b="0" dirty="0" smtClean="0"/>
              <a:t>.</a:t>
            </a:r>
          </a:p>
          <a:p>
            <a:pPr algn="just">
              <a:buClr>
                <a:srgbClr val="FF3300"/>
              </a:buClr>
            </a:pPr>
            <a:r>
              <a:rPr lang="en-US" sz="1800" b="0" dirty="0" err="1" smtClean="0"/>
              <a:t>Penunjuk</a:t>
            </a:r>
            <a:r>
              <a:rPr lang="en-US" sz="1800" b="0" dirty="0" smtClean="0"/>
              <a:t> </a:t>
            </a:r>
            <a:r>
              <a:rPr lang="en-US" sz="1800" b="0" dirty="0" err="1" smtClean="0"/>
              <a:t>arah</a:t>
            </a:r>
            <a:r>
              <a:rPr lang="en-US" sz="1800" b="0" dirty="0" smtClean="0"/>
              <a:t> yang </a:t>
            </a:r>
            <a:r>
              <a:rPr lang="en-US" sz="1800" b="0" dirty="0" err="1" smtClean="0"/>
              <a:t>tidak</a:t>
            </a:r>
            <a:r>
              <a:rPr lang="en-US" sz="1800" b="0" dirty="0" smtClean="0"/>
              <a:t> </a:t>
            </a:r>
            <a:r>
              <a:rPr lang="en-US" sz="1800" b="0" dirty="0" err="1" smtClean="0"/>
              <a:t>jelas</a:t>
            </a:r>
            <a:r>
              <a:rPr lang="en-US" sz="1800" b="0" dirty="0" smtClean="0"/>
              <a:t>.</a:t>
            </a:r>
          </a:p>
          <a:p>
            <a:pPr algn="just">
              <a:buClr>
                <a:srgbClr val="FF3300"/>
              </a:buClr>
            </a:pPr>
            <a:r>
              <a:rPr lang="en-US" sz="1800" b="0" dirty="0" err="1" smtClean="0"/>
              <a:t>Gagal</a:t>
            </a:r>
            <a:r>
              <a:rPr lang="en-US" sz="1800" b="0" dirty="0" smtClean="0"/>
              <a:t> </a:t>
            </a:r>
            <a:r>
              <a:rPr lang="en-US" sz="1800" b="0" dirty="0" err="1" smtClean="0"/>
              <a:t>memaklumkan</a:t>
            </a:r>
            <a:r>
              <a:rPr lang="en-US" sz="1800" b="0" dirty="0" smtClean="0"/>
              <a:t> </a:t>
            </a:r>
            <a:r>
              <a:rPr lang="en-US" sz="1800" b="0" dirty="0" err="1" smtClean="0"/>
              <a:t>kepada</a:t>
            </a:r>
            <a:r>
              <a:rPr lang="en-US" sz="1800" b="0" dirty="0" smtClean="0"/>
              <a:t> Polis </a:t>
            </a:r>
            <a:r>
              <a:rPr lang="en-US" sz="1800" b="0" dirty="0" err="1" smtClean="0"/>
              <a:t>atau</a:t>
            </a:r>
            <a:r>
              <a:rPr lang="en-US" sz="1800" b="0" dirty="0" smtClean="0"/>
              <a:t> </a:t>
            </a:r>
            <a:r>
              <a:rPr lang="en-US" sz="1800" b="0" dirty="0" err="1" smtClean="0"/>
              <a:t>pihak</a:t>
            </a:r>
            <a:r>
              <a:rPr lang="en-US" sz="1800" b="0" dirty="0" smtClean="0"/>
              <a:t> </a:t>
            </a:r>
            <a:r>
              <a:rPr lang="en-US" sz="1800" b="0" dirty="0" err="1" smtClean="0"/>
              <a:t>berkuasa</a:t>
            </a:r>
            <a:r>
              <a:rPr lang="en-US" sz="1800" b="0" dirty="0" smtClean="0"/>
              <a:t>.</a:t>
            </a:r>
          </a:p>
          <a:p>
            <a:pPr algn="just">
              <a:buClr>
                <a:srgbClr val="FF3300"/>
              </a:buClr>
            </a:pPr>
            <a:r>
              <a:rPr lang="en-US" sz="1800" b="0" dirty="0" err="1" smtClean="0"/>
              <a:t>Tiada</a:t>
            </a:r>
            <a:r>
              <a:rPr lang="en-US" sz="1800" b="0" dirty="0" smtClean="0"/>
              <a:t> </a:t>
            </a:r>
            <a:r>
              <a:rPr lang="en-US" sz="1800" b="0" dirty="0" err="1" smtClean="0"/>
              <a:t>kemudahan</a:t>
            </a:r>
            <a:r>
              <a:rPr lang="en-US" sz="1800" b="0" dirty="0" smtClean="0"/>
              <a:t> OKU.</a:t>
            </a:r>
          </a:p>
          <a:p>
            <a:pPr algn="just">
              <a:buClr>
                <a:srgbClr val="FF3300"/>
              </a:buClr>
            </a:pPr>
            <a:r>
              <a:rPr lang="en-US" sz="1800" b="0" dirty="0" err="1" smtClean="0"/>
              <a:t>Hambar</a:t>
            </a:r>
            <a:r>
              <a:rPr lang="en-US" sz="1800" b="0" dirty="0" smtClean="0"/>
              <a:t>.</a:t>
            </a:r>
          </a:p>
          <a:p>
            <a:pPr algn="just">
              <a:buClr>
                <a:srgbClr val="FF3300"/>
              </a:buClr>
            </a:pPr>
            <a:r>
              <a:rPr lang="en-US" sz="1800" b="0" dirty="0" err="1" smtClean="0"/>
              <a:t>Kurang</a:t>
            </a:r>
            <a:r>
              <a:rPr lang="en-US" sz="1800" b="0" dirty="0" smtClean="0"/>
              <a:t> </a:t>
            </a:r>
            <a:r>
              <a:rPr lang="en-US" sz="1800" b="0" dirty="0" err="1" smtClean="0"/>
              <a:t>layanan</a:t>
            </a:r>
            <a:r>
              <a:rPr lang="en-US" sz="1800" b="0" dirty="0" smtClean="0"/>
              <a:t> yang </a:t>
            </a:r>
            <a:r>
              <a:rPr lang="en-US" sz="1800" b="0" dirty="0" err="1" smtClean="0"/>
              <a:t>baik</a:t>
            </a:r>
            <a:r>
              <a:rPr lang="en-US" sz="1800" b="0" dirty="0" smtClean="0"/>
              <a:t> </a:t>
            </a:r>
            <a:r>
              <a:rPr lang="en-US" sz="1800" b="0" dirty="0" err="1" smtClean="0"/>
              <a:t>kepada</a:t>
            </a:r>
            <a:r>
              <a:rPr lang="en-US" sz="1800" b="0" dirty="0" smtClean="0"/>
              <a:t> </a:t>
            </a:r>
            <a:r>
              <a:rPr lang="en-US" sz="1800" b="0" dirty="0" err="1" smtClean="0"/>
              <a:t>tetamu</a:t>
            </a:r>
            <a:r>
              <a:rPr lang="en-US" sz="1800" b="0" dirty="0" smtClean="0"/>
              <a:t>.</a:t>
            </a:r>
          </a:p>
          <a:p>
            <a:pPr algn="just">
              <a:buClr>
                <a:srgbClr val="FF3300"/>
              </a:buClr>
            </a:pPr>
            <a:r>
              <a:rPr lang="en-US" sz="1800" b="0" dirty="0" err="1" smtClean="0"/>
              <a:t>Tiada</a:t>
            </a:r>
            <a:r>
              <a:rPr lang="en-US" sz="1800" b="0" dirty="0" smtClean="0"/>
              <a:t> plan </a:t>
            </a:r>
            <a:r>
              <a:rPr lang="en-US" sz="1800" b="0" dirty="0" err="1" smtClean="0"/>
              <a:t>kontigensi</a:t>
            </a:r>
            <a:r>
              <a:rPr lang="en-US" sz="1800" b="0" dirty="0" smtClean="0"/>
              <a:t> </a:t>
            </a:r>
            <a:r>
              <a:rPr lang="en-US" sz="1800" b="0" dirty="0" err="1" smtClean="0"/>
              <a:t>jika</a:t>
            </a:r>
            <a:r>
              <a:rPr lang="en-US" sz="1800" b="0" dirty="0" smtClean="0"/>
              <a:t> </a:t>
            </a:r>
            <a:r>
              <a:rPr lang="en-US" sz="1800" b="0" dirty="0" err="1" smtClean="0"/>
              <a:t>keadaan</a:t>
            </a:r>
            <a:r>
              <a:rPr lang="en-US" sz="1800" b="0" dirty="0" smtClean="0"/>
              <a:t> </a:t>
            </a:r>
            <a:r>
              <a:rPr lang="en-US" sz="1800" b="0" dirty="0" err="1" smtClean="0"/>
              <a:t>cuaca</a:t>
            </a:r>
            <a:r>
              <a:rPr lang="en-US" sz="1800" b="0" dirty="0" smtClean="0"/>
              <a:t> </a:t>
            </a:r>
            <a:r>
              <a:rPr lang="en-US" sz="1800" b="0" dirty="0" err="1" smtClean="0"/>
              <a:t>tidak</a:t>
            </a:r>
            <a:r>
              <a:rPr lang="en-US" sz="1800" b="0" dirty="0" smtClean="0"/>
              <a:t> </a:t>
            </a:r>
            <a:r>
              <a:rPr lang="en-US" sz="1800" b="0" dirty="0" err="1" smtClean="0"/>
              <a:t>baik</a:t>
            </a:r>
            <a:r>
              <a:rPr lang="en-US" sz="1800" b="0" dirty="0" smtClean="0"/>
              <a:t>.</a:t>
            </a:r>
          </a:p>
          <a:p>
            <a:pPr algn="just">
              <a:buClr>
                <a:srgbClr val="FF3300"/>
              </a:buClr>
            </a:pPr>
            <a:r>
              <a:rPr lang="en-US" sz="1800" b="0" dirty="0" err="1" smtClean="0"/>
              <a:t>Lemah</a:t>
            </a:r>
            <a:r>
              <a:rPr lang="en-US" sz="1800" b="0" dirty="0" smtClean="0"/>
              <a:t> </a:t>
            </a:r>
            <a:r>
              <a:rPr lang="en-US" sz="1800" b="0" dirty="0" err="1" smtClean="0"/>
              <a:t>dalam</a:t>
            </a:r>
            <a:r>
              <a:rPr lang="en-US" sz="1800" b="0" dirty="0" smtClean="0"/>
              <a:t> </a:t>
            </a:r>
            <a:r>
              <a:rPr lang="en-US" sz="1800" b="0" dirty="0" err="1" smtClean="0"/>
              <a:t>liputan</a:t>
            </a:r>
            <a:r>
              <a:rPr lang="en-US" sz="1800" b="0" dirty="0" smtClean="0"/>
              <a:t> media.</a:t>
            </a:r>
          </a:p>
          <a:p>
            <a:pPr algn="just">
              <a:buClr>
                <a:srgbClr val="FF3300"/>
              </a:buClr>
            </a:pPr>
            <a:endParaRPr lang="en-US" sz="1800" b="0" dirty="0" smtClean="0"/>
          </a:p>
          <a:p>
            <a:pPr algn="just">
              <a:buClr>
                <a:srgbClr val="FF3300"/>
              </a:buClr>
            </a:pPr>
            <a:endParaRPr lang="en-US" sz="2400" b="0" dirty="0" smtClean="0"/>
          </a:p>
          <a:p>
            <a:pPr marL="65087" indent="0" algn="just">
              <a:buClr>
                <a:srgbClr val="FF3300"/>
              </a:buClr>
              <a:buNone/>
            </a:pPr>
            <a:endParaRPr lang="en-US" sz="2400" b="0" dirty="0">
              <a:solidFill>
                <a:srgbClr val="FF0000"/>
              </a:solidFill>
            </a:endParaRPr>
          </a:p>
        </p:txBody>
      </p:sp>
    </p:spTree>
    <p:extLst>
      <p:ext uri="{BB962C8B-B14F-4D97-AF65-F5344CB8AC3E}">
        <p14:creationId xmlns:p14="http://schemas.microsoft.com/office/powerpoint/2010/main" val="3914691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293741">
            <a:off x="6382553" y="2041237"/>
            <a:ext cx="2755122" cy="2245102"/>
          </a:xfrm>
          <a:prstGeom prst="star24">
            <a:avLst/>
          </a:prstGeom>
          <a:solidFill>
            <a:schemeClr val="accent2">
              <a:lumMod val="75000"/>
            </a:schemeClr>
          </a:solidFill>
          <a:ln>
            <a:solidFill>
              <a:schemeClr val="bg1"/>
            </a:solidFill>
          </a:ln>
        </p:spPr>
        <p:txBody>
          <a:bodyPr wrap="square">
            <a:spAutoFit/>
          </a:bodyPr>
          <a:lstStyle/>
          <a:p>
            <a:pPr algn="ctr" fontAlgn="auto">
              <a:spcBef>
                <a:spcPts val="0"/>
              </a:spcBef>
              <a:spcAft>
                <a:spcPts val="0"/>
              </a:spcAft>
              <a:defRPr/>
            </a:pPr>
            <a:endParaRPr lang="ms-MY" sz="1600" dirty="0">
              <a:solidFill>
                <a:prstClr val="white"/>
              </a:solidFill>
              <a:latin typeface="Calibri"/>
              <a:cs typeface="+mn-cs"/>
            </a:endParaRPr>
          </a:p>
          <a:p>
            <a:pPr algn="ctr" fontAlgn="auto">
              <a:spcBef>
                <a:spcPts val="0"/>
              </a:spcBef>
              <a:spcAft>
                <a:spcPts val="0"/>
              </a:spcAft>
              <a:defRPr/>
            </a:pPr>
            <a:r>
              <a:rPr lang="ms-MY" sz="2000" dirty="0">
                <a:solidFill>
                  <a:prstClr val="white"/>
                </a:solidFill>
                <a:latin typeface="Calibri"/>
                <a:cs typeface="+mn-cs"/>
              </a:rPr>
              <a:t>Peringatan Penting</a:t>
            </a:r>
          </a:p>
          <a:p>
            <a:pPr algn="ctr" fontAlgn="auto">
              <a:spcBef>
                <a:spcPts val="0"/>
              </a:spcBef>
              <a:spcAft>
                <a:spcPts val="0"/>
              </a:spcAft>
              <a:defRPr/>
            </a:pPr>
            <a:endParaRPr lang="ms-MY" sz="1600" dirty="0">
              <a:solidFill>
                <a:prstClr val="white"/>
              </a:solidFill>
              <a:latin typeface="Calibri"/>
              <a:cs typeface="+mn-cs"/>
            </a:endParaRPr>
          </a:p>
        </p:txBody>
      </p:sp>
      <p:sp>
        <p:nvSpPr>
          <p:cNvPr id="80" name="TextBox 79"/>
          <p:cNvSpPr txBox="1"/>
          <p:nvPr/>
        </p:nvSpPr>
        <p:spPr>
          <a:xfrm>
            <a:off x="2743200" y="2514600"/>
            <a:ext cx="1676400" cy="649188"/>
          </a:xfrm>
          <a:prstGeom prst="ellipse">
            <a:avLst/>
          </a:prstGeom>
          <a:ln>
            <a:solidFill>
              <a:schemeClr val="bg1"/>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defRPr/>
            </a:pPr>
            <a:r>
              <a:rPr lang="ms-MY" sz="2400" dirty="0">
                <a:solidFill>
                  <a:prstClr val="white"/>
                </a:solidFill>
              </a:rPr>
              <a:t>Majlis</a:t>
            </a:r>
          </a:p>
        </p:txBody>
      </p:sp>
      <p:sp>
        <p:nvSpPr>
          <p:cNvPr id="81" name="TextBox 80"/>
          <p:cNvSpPr txBox="1"/>
          <p:nvPr/>
        </p:nvSpPr>
        <p:spPr>
          <a:xfrm>
            <a:off x="2971800" y="1295400"/>
            <a:ext cx="1295400" cy="923330"/>
          </a:xfrm>
          <a:prstGeom prst="rect">
            <a:avLst/>
          </a:prstGeom>
          <a:ln>
            <a:solidFill>
              <a:schemeClr val="bg1"/>
            </a:solidFill>
          </a:ln>
        </p:spPr>
        <p:style>
          <a:lnRef idx="0">
            <a:scrgbClr r="0" g="0" b="0"/>
          </a:lnRef>
          <a:fillRef idx="1002">
            <a:schemeClr val="lt1"/>
          </a:fillRef>
          <a:effectRef idx="0">
            <a:scrgbClr r="0" g="0" b="0"/>
          </a:effectRef>
          <a:fontRef idx="major"/>
        </p:style>
        <p:txBody>
          <a:bodyPr>
            <a:spAutoFit/>
          </a:bodyPr>
          <a:lstStyle/>
          <a:p>
            <a:pPr algn="ctr" fontAlgn="auto">
              <a:spcBef>
                <a:spcPts val="0"/>
              </a:spcBef>
              <a:spcAft>
                <a:spcPts val="0"/>
              </a:spcAft>
              <a:defRPr/>
            </a:pPr>
            <a:r>
              <a:rPr lang="ms-MY" sz="1800" dirty="0">
                <a:solidFill>
                  <a:prstClr val="black"/>
                </a:solidFill>
              </a:rPr>
              <a:t>Tamat jam 10.30 malam</a:t>
            </a:r>
          </a:p>
        </p:txBody>
      </p:sp>
      <p:sp>
        <p:nvSpPr>
          <p:cNvPr id="82" name="TextBox 81"/>
          <p:cNvSpPr txBox="1"/>
          <p:nvPr/>
        </p:nvSpPr>
        <p:spPr>
          <a:xfrm>
            <a:off x="3962400" y="3468469"/>
            <a:ext cx="1219200" cy="646331"/>
          </a:xfrm>
          <a:prstGeom prst="rect">
            <a:avLst/>
          </a:prstGeom>
          <a:ln>
            <a:solidFill>
              <a:schemeClr val="bg1"/>
            </a:solidFill>
          </a:ln>
        </p:spPr>
        <p:style>
          <a:lnRef idx="0">
            <a:scrgbClr r="0" g="0" b="0"/>
          </a:lnRef>
          <a:fillRef idx="1002">
            <a:schemeClr val="lt1"/>
          </a:fillRef>
          <a:effectRef idx="0">
            <a:scrgbClr r="0" g="0" b="0"/>
          </a:effectRef>
          <a:fontRef idx="major"/>
        </p:style>
        <p:txBody>
          <a:bodyPr>
            <a:spAutoFit/>
          </a:bodyPr>
          <a:lstStyle/>
          <a:p>
            <a:pPr algn="ctr" fontAlgn="auto">
              <a:spcBef>
                <a:spcPts val="0"/>
              </a:spcBef>
              <a:spcAft>
                <a:spcPts val="0"/>
              </a:spcAft>
              <a:defRPr/>
            </a:pPr>
            <a:r>
              <a:rPr lang="ms-MY" sz="1800" i="1" dirty="0">
                <a:solidFill>
                  <a:prstClr val="black"/>
                </a:solidFill>
              </a:rPr>
              <a:t>Outcome/ Impact</a:t>
            </a:r>
          </a:p>
        </p:txBody>
      </p:sp>
      <p:sp>
        <p:nvSpPr>
          <p:cNvPr id="83" name="TextBox 82"/>
          <p:cNvSpPr txBox="1"/>
          <p:nvPr/>
        </p:nvSpPr>
        <p:spPr>
          <a:xfrm>
            <a:off x="1246414" y="1424670"/>
            <a:ext cx="1600200" cy="646331"/>
          </a:xfrm>
          <a:prstGeom prst="rect">
            <a:avLst/>
          </a:prstGeom>
          <a:ln>
            <a:solidFill>
              <a:schemeClr val="bg1"/>
            </a:solidFill>
          </a:ln>
        </p:spPr>
        <p:style>
          <a:lnRef idx="0">
            <a:scrgbClr r="0" g="0" b="0"/>
          </a:lnRef>
          <a:fillRef idx="1002">
            <a:schemeClr val="lt1"/>
          </a:fillRef>
          <a:effectRef idx="0">
            <a:scrgbClr r="0" g="0" b="0"/>
          </a:effectRef>
          <a:fontRef idx="major"/>
        </p:style>
        <p:txBody>
          <a:bodyPr wrap="square">
            <a:spAutoFit/>
          </a:bodyPr>
          <a:lstStyle/>
          <a:p>
            <a:pPr algn="ctr" fontAlgn="auto">
              <a:spcBef>
                <a:spcPts val="0"/>
              </a:spcBef>
              <a:spcAft>
                <a:spcPts val="0"/>
              </a:spcAft>
              <a:defRPr/>
            </a:pPr>
            <a:r>
              <a:rPr lang="ms-MY" sz="1800" dirty="0">
                <a:solidFill>
                  <a:prstClr val="black"/>
                </a:solidFill>
              </a:rPr>
              <a:t>Penglibatan tetamu</a:t>
            </a:r>
          </a:p>
        </p:txBody>
      </p:sp>
      <p:sp>
        <p:nvSpPr>
          <p:cNvPr id="84" name="TextBox 83"/>
          <p:cNvSpPr txBox="1"/>
          <p:nvPr/>
        </p:nvSpPr>
        <p:spPr>
          <a:xfrm>
            <a:off x="4953000" y="2486744"/>
            <a:ext cx="1447800" cy="646331"/>
          </a:xfrm>
          <a:prstGeom prst="rect">
            <a:avLst/>
          </a:prstGeom>
          <a:ln>
            <a:solidFill>
              <a:schemeClr val="bg1"/>
            </a:solidFill>
          </a:ln>
        </p:spPr>
        <p:style>
          <a:lnRef idx="0">
            <a:scrgbClr r="0" g="0" b="0"/>
          </a:lnRef>
          <a:fillRef idx="1002">
            <a:schemeClr val="lt1"/>
          </a:fillRef>
          <a:effectRef idx="0">
            <a:scrgbClr r="0" g="0" b="0"/>
          </a:effectRef>
          <a:fontRef idx="major"/>
        </p:style>
        <p:txBody>
          <a:bodyPr wrap="square">
            <a:spAutoFit/>
          </a:bodyPr>
          <a:lstStyle/>
          <a:p>
            <a:pPr algn="ctr" fontAlgn="auto">
              <a:spcBef>
                <a:spcPts val="0"/>
              </a:spcBef>
              <a:spcAft>
                <a:spcPts val="0"/>
              </a:spcAft>
              <a:defRPr/>
            </a:pPr>
            <a:r>
              <a:rPr lang="ms-MY" sz="1800" i="1" dirty="0">
                <a:solidFill>
                  <a:prstClr val="black"/>
                </a:solidFill>
              </a:rPr>
              <a:t>Salutation</a:t>
            </a:r>
            <a:r>
              <a:rPr lang="ms-MY" sz="1800" dirty="0">
                <a:solidFill>
                  <a:prstClr val="black"/>
                </a:solidFill>
              </a:rPr>
              <a:t> ringkas</a:t>
            </a:r>
          </a:p>
        </p:txBody>
      </p:sp>
      <p:sp>
        <p:nvSpPr>
          <p:cNvPr id="85" name="TextBox 84"/>
          <p:cNvSpPr txBox="1"/>
          <p:nvPr/>
        </p:nvSpPr>
        <p:spPr>
          <a:xfrm>
            <a:off x="2057400" y="3429000"/>
            <a:ext cx="1752600" cy="1477328"/>
          </a:xfrm>
          <a:prstGeom prst="rect">
            <a:avLst/>
          </a:prstGeom>
          <a:ln>
            <a:solidFill>
              <a:schemeClr val="bg1"/>
            </a:solidFill>
          </a:ln>
        </p:spPr>
        <p:style>
          <a:lnRef idx="0">
            <a:scrgbClr r="0" g="0" b="0"/>
          </a:lnRef>
          <a:fillRef idx="1002">
            <a:schemeClr val="lt1"/>
          </a:fillRef>
          <a:effectRef idx="0">
            <a:scrgbClr r="0" g="0" b="0"/>
          </a:effectRef>
          <a:fontRef idx="major"/>
        </p:style>
        <p:txBody>
          <a:bodyPr wrap="square">
            <a:spAutoFit/>
          </a:bodyPr>
          <a:lstStyle/>
          <a:p>
            <a:pPr algn="ctr" fontAlgn="auto">
              <a:spcBef>
                <a:spcPts val="0"/>
              </a:spcBef>
              <a:spcAft>
                <a:spcPts val="0"/>
              </a:spcAft>
              <a:defRPr/>
            </a:pPr>
            <a:r>
              <a:rPr lang="ms-MY" sz="1800" dirty="0">
                <a:solidFill>
                  <a:prstClr val="black"/>
                </a:solidFill>
              </a:rPr>
              <a:t>Kedudukan Jawatankuasa Pengurusan di tempat berasingan</a:t>
            </a:r>
          </a:p>
        </p:txBody>
      </p:sp>
      <p:sp>
        <p:nvSpPr>
          <p:cNvPr id="86" name="TextBox 85"/>
          <p:cNvSpPr txBox="1"/>
          <p:nvPr/>
        </p:nvSpPr>
        <p:spPr>
          <a:xfrm>
            <a:off x="533400" y="2514600"/>
            <a:ext cx="1447800" cy="1200329"/>
          </a:xfrm>
          <a:prstGeom prst="rect">
            <a:avLst/>
          </a:prstGeom>
          <a:ln>
            <a:solidFill>
              <a:schemeClr val="bg1"/>
            </a:solidFill>
          </a:ln>
        </p:spPr>
        <p:style>
          <a:lnRef idx="0">
            <a:scrgbClr r="0" g="0" b="0"/>
          </a:lnRef>
          <a:fillRef idx="1002">
            <a:schemeClr val="lt1"/>
          </a:fillRef>
          <a:effectRef idx="0">
            <a:scrgbClr r="0" g="0" b="0"/>
          </a:effectRef>
          <a:fontRef idx="major"/>
        </p:style>
        <p:txBody>
          <a:bodyPr wrap="square">
            <a:spAutoFit/>
          </a:bodyPr>
          <a:lstStyle/>
          <a:p>
            <a:pPr algn="ctr" fontAlgn="auto">
              <a:spcBef>
                <a:spcPts val="0"/>
              </a:spcBef>
              <a:spcAft>
                <a:spcPts val="0"/>
              </a:spcAft>
              <a:defRPr/>
            </a:pPr>
            <a:r>
              <a:rPr lang="ms-MY" sz="1800" dirty="0">
                <a:solidFill>
                  <a:prstClr val="black"/>
                </a:solidFill>
              </a:rPr>
              <a:t>Tiada / Ada </a:t>
            </a:r>
            <a:r>
              <a:rPr lang="ms-MY" sz="1800" i="1" dirty="0">
                <a:solidFill>
                  <a:prstClr val="black"/>
                </a:solidFill>
              </a:rPr>
              <a:t>goodies bag/door gift</a:t>
            </a:r>
          </a:p>
        </p:txBody>
      </p:sp>
      <p:cxnSp>
        <p:nvCxnSpPr>
          <p:cNvPr id="87" name="Elbow Connector 86"/>
          <p:cNvCxnSpPr/>
          <p:nvPr/>
        </p:nvCxnSpPr>
        <p:spPr>
          <a:xfrm rot="5400000">
            <a:off x="3395662" y="2290763"/>
            <a:ext cx="295275" cy="152400"/>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cxnSp>
        <p:nvCxnSpPr>
          <p:cNvPr id="88" name="Elbow Connector 87"/>
          <p:cNvCxnSpPr>
            <a:stCxn id="80" idx="6"/>
            <a:endCxn id="84" idx="1"/>
          </p:cNvCxnSpPr>
          <p:nvPr/>
        </p:nvCxnSpPr>
        <p:spPr>
          <a:xfrm flipV="1">
            <a:off x="4419600" y="2809910"/>
            <a:ext cx="533400" cy="29284"/>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cxnSp>
        <p:nvCxnSpPr>
          <p:cNvPr id="89" name="Elbow Connector 88"/>
          <p:cNvCxnSpPr>
            <a:stCxn id="80" idx="5"/>
            <a:endCxn id="82" idx="0"/>
          </p:cNvCxnSpPr>
          <p:nvPr/>
        </p:nvCxnSpPr>
        <p:spPr>
          <a:xfrm rot="16200000" flipH="1">
            <a:off x="4173172" y="3069641"/>
            <a:ext cx="399752" cy="397903"/>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cxnSp>
        <p:nvCxnSpPr>
          <p:cNvPr id="90" name="Elbow Connector 89"/>
          <p:cNvCxnSpPr>
            <a:stCxn id="80" idx="4"/>
            <a:endCxn id="85" idx="0"/>
          </p:cNvCxnSpPr>
          <p:nvPr/>
        </p:nvCxnSpPr>
        <p:spPr>
          <a:xfrm rot="5400000">
            <a:off x="3124944" y="2972544"/>
            <a:ext cx="265212" cy="647700"/>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cxnSp>
        <p:nvCxnSpPr>
          <p:cNvPr id="91" name="Elbow Connector 90"/>
          <p:cNvCxnSpPr/>
          <p:nvPr/>
        </p:nvCxnSpPr>
        <p:spPr>
          <a:xfrm rot="10800000" flipV="1">
            <a:off x="1981200" y="2838450"/>
            <a:ext cx="762000" cy="276225"/>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cxnSp>
        <p:nvCxnSpPr>
          <p:cNvPr id="92" name="Elbow Connector 91"/>
          <p:cNvCxnSpPr/>
          <p:nvPr/>
        </p:nvCxnSpPr>
        <p:spPr>
          <a:xfrm rot="16200000" flipH="1">
            <a:off x="2244725" y="1898650"/>
            <a:ext cx="523875" cy="898525"/>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pic>
        <p:nvPicPr>
          <p:cNvPr id="295968" name="Picture 7" descr="C:\Documents and Settings\ILI\Desktop\zzzzz\xxxx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6405" y="5197929"/>
            <a:ext cx="1377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971" name="Picture 10" descr="C:\Documents and Settings\ILI\Desktop\zzzzz\xxxx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5170942"/>
            <a:ext cx="1417638"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972" name="Picture 11" descr="C:\Documents and Settings\ILI\Desktop\zzzzz\xxxx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6681" y="5158242"/>
            <a:ext cx="1417638"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5295334" y="1377944"/>
            <a:ext cx="1219200" cy="923330"/>
          </a:xfrm>
          <a:prstGeom prst="rect">
            <a:avLst/>
          </a:prstGeom>
          <a:ln>
            <a:solidFill>
              <a:schemeClr val="bg1"/>
            </a:solidFill>
          </a:ln>
        </p:spPr>
        <p:style>
          <a:lnRef idx="0">
            <a:scrgbClr r="0" g="0" b="0"/>
          </a:lnRef>
          <a:fillRef idx="1002">
            <a:schemeClr val="lt1"/>
          </a:fillRef>
          <a:effectRef idx="0">
            <a:scrgbClr r="0" g="0" b="0"/>
          </a:effectRef>
          <a:fontRef idx="major"/>
        </p:style>
        <p:txBody>
          <a:bodyPr>
            <a:spAutoFit/>
          </a:bodyPr>
          <a:lstStyle/>
          <a:p>
            <a:pPr algn="ctr" fontAlgn="auto">
              <a:spcBef>
                <a:spcPts val="0"/>
              </a:spcBef>
              <a:spcAft>
                <a:spcPts val="0"/>
              </a:spcAft>
              <a:defRPr/>
            </a:pPr>
            <a:r>
              <a:rPr lang="ms-MY" sz="1800" i="1" dirty="0">
                <a:solidFill>
                  <a:prstClr val="black"/>
                </a:solidFill>
              </a:rPr>
              <a:t>Jemput menteri – Impak?</a:t>
            </a:r>
          </a:p>
        </p:txBody>
      </p:sp>
      <p:cxnSp>
        <p:nvCxnSpPr>
          <p:cNvPr id="32" name="Elbow Connector 31"/>
          <p:cNvCxnSpPr/>
          <p:nvPr/>
        </p:nvCxnSpPr>
        <p:spPr>
          <a:xfrm rot="10800000" flipV="1">
            <a:off x="4211630" y="2155413"/>
            <a:ext cx="1083704" cy="466546"/>
          </a:xfrm>
          <a:prstGeom prst="bentConnector2">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1388403"/>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3"/>
          <p:cNvSpPr>
            <a:spLocks noGrp="1" noChangeArrowheads="1"/>
          </p:cNvSpPr>
          <p:nvPr>
            <p:ph idx="1"/>
          </p:nvPr>
        </p:nvSpPr>
        <p:spPr>
          <a:xfrm>
            <a:off x="762000" y="1295400"/>
            <a:ext cx="7877175" cy="4329113"/>
          </a:xfrm>
        </p:spPr>
        <p:txBody>
          <a:bodyPr lIns="91440" tIns="45720"/>
          <a:lstStyle/>
          <a:p>
            <a:pPr marL="609600" indent="-609600" algn="just">
              <a:lnSpc>
                <a:spcPct val="90000"/>
              </a:lnSpc>
              <a:buFontTx/>
              <a:buAutoNum type="arabicPeriod"/>
            </a:pPr>
            <a:r>
              <a:rPr lang="ms-MY" sz="1800" b="1" dirty="0" smtClean="0"/>
              <a:t>Sediakan “checklist” untuk koordinasi yang baik dan pengurusan tugas yang lancar bagi mengelak atau mengurangkan kesilapan.</a:t>
            </a:r>
            <a:br>
              <a:rPr lang="ms-MY" sz="1800" b="1" dirty="0" smtClean="0"/>
            </a:br>
            <a:endParaRPr lang="ms-MY" sz="1800" b="1" dirty="0" smtClean="0"/>
          </a:p>
          <a:p>
            <a:pPr marL="609600" indent="-609600" algn="just">
              <a:lnSpc>
                <a:spcPct val="90000"/>
              </a:lnSpc>
              <a:buFontTx/>
              <a:buAutoNum type="arabicPeriod"/>
            </a:pPr>
            <a:r>
              <a:rPr lang="ms-MY" sz="1800" b="1" dirty="0" smtClean="0"/>
              <a:t>Perlu bersedia untuk pengurusan krisis (crisis management) atau pertukaran di saat akhir. </a:t>
            </a:r>
            <a:br>
              <a:rPr lang="ms-MY" sz="1800" b="1" dirty="0" smtClean="0"/>
            </a:br>
            <a:endParaRPr lang="ms-MY" sz="1800" b="1" dirty="0" smtClean="0"/>
          </a:p>
          <a:p>
            <a:pPr marL="609600" indent="-609600" algn="just">
              <a:lnSpc>
                <a:spcPct val="90000"/>
              </a:lnSpc>
              <a:buFontTx/>
              <a:buAutoNum type="arabicPeriod"/>
            </a:pPr>
            <a:r>
              <a:rPr lang="ms-MY" sz="1800" b="1" dirty="0" smtClean="0"/>
              <a:t>Sediakan pelan alternatif untuk kecemasan (back-up plan).</a:t>
            </a:r>
          </a:p>
          <a:p>
            <a:pPr marL="609600" indent="-609600" algn="just">
              <a:lnSpc>
                <a:spcPct val="90000"/>
              </a:lnSpc>
              <a:buFontTx/>
              <a:buAutoNum type="arabicPeriod"/>
            </a:pPr>
            <a:endParaRPr lang="ms-MY" sz="1800" b="1" dirty="0" smtClean="0"/>
          </a:p>
          <a:p>
            <a:pPr marL="609600" indent="-609600" algn="just">
              <a:lnSpc>
                <a:spcPct val="90000"/>
              </a:lnSpc>
              <a:buFontTx/>
              <a:buAutoNum type="arabicPeriod"/>
            </a:pPr>
            <a:r>
              <a:rPr lang="ms-MY" sz="1800" b="1" dirty="0" smtClean="0"/>
              <a:t>Sebagai persiapan, fikir kemungkinan kejadian yang tidak diingini berlaku dan bagaimana mengatasinya.</a:t>
            </a:r>
            <a:br>
              <a:rPr lang="ms-MY" sz="1800" b="1" dirty="0" smtClean="0"/>
            </a:br>
            <a:endParaRPr lang="ms-MY" sz="1800" b="1" dirty="0" smtClean="0"/>
          </a:p>
          <a:p>
            <a:pPr marL="609600" indent="-609600" algn="just">
              <a:lnSpc>
                <a:spcPct val="90000"/>
              </a:lnSpc>
              <a:buFontTx/>
              <a:buAutoNum type="arabicPeriod"/>
            </a:pPr>
            <a:r>
              <a:rPr lang="ms-MY" sz="1800" b="1" dirty="0" smtClean="0"/>
              <a:t>Watak utama mestilah orang berpengalaman.</a:t>
            </a:r>
            <a:r>
              <a:rPr lang="en-US" sz="1800" dirty="0" smtClean="0"/>
              <a:t> </a:t>
            </a:r>
          </a:p>
        </p:txBody>
      </p:sp>
      <p:sp>
        <p:nvSpPr>
          <p:cNvPr id="9" name="Rectangle 8"/>
          <p:cNvSpPr>
            <a:spLocks noChangeArrowheads="1"/>
          </p:cNvSpPr>
          <p:nvPr/>
        </p:nvSpPr>
        <p:spPr bwMode="auto">
          <a:xfrm>
            <a:off x="-20638" y="-42863"/>
            <a:ext cx="9185276" cy="1143001"/>
          </a:xfrm>
          <a:prstGeom prst="rect">
            <a:avLst/>
          </a:prstGeom>
          <a:noFill/>
          <a:ln>
            <a:noFill/>
          </a:ln>
        </p:spPr>
        <p:txBody>
          <a:bodyPr/>
          <a:lstStyle/>
          <a:p>
            <a:pPr algn="ctr">
              <a:defRPr/>
            </a:pPr>
            <a:endParaRPr lang="en-US" dirty="0">
              <a:solidFill>
                <a:prstClr val="white"/>
              </a:solidFill>
              <a:latin typeface="Calibri" pitchFamily="34" charset="0"/>
              <a:cs typeface="Calibri" pitchFamily="34" charset="0"/>
            </a:endParaRPr>
          </a:p>
        </p:txBody>
      </p:sp>
      <p:sp>
        <p:nvSpPr>
          <p:cNvPr id="293895" name="Rectangle 4"/>
          <p:cNvSpPr>
            <a:spLocks noChangeArrowheads="1"/>
          </p:cNvSpPr>
          <p:nvPr/>
        </p:nvSpPr>
        <p:spPr bwMode="auto">
          <a:xfrm>
            <a:off x="685800" y="228600"/>
            <a:ext cx="9164638" cy="1100138"/>
          </a:xfrm>
          <a:prstGeom prst="rect">
            <a:avLst/>
          </a:prstGeom>
          <a:noFill/>
          <a:ln>
            <a:noFill/>
          </a:ln>
        </p:spPr>
        <p:txBody>
          <a:bodyPr/>
          <a:lstStyle/>
          <a:p>
            <a:pPr marL="660400" indent="-660400"/>
            <a:r>
              <a:rPr lang="en-US" dirty="0" smtClean="0">
                <a:solidFill>
                  <a:srgbClr val="FFFFFF"/>
                </a:solidFill>
                <a:latin typeface="Calibri" pitchFamily="34" charset="0"/>
              </a:rPr>
              <a:t>BERSEDIA </a:t>
            </a:r>
            <a:r>
              <a:rPr lang="en-US" dirty="0">
                <a:solidFill>
                  <a:srgbClr val="FFFFFF"/>
                </a:solidFill>
                <a:latin typeface="Calibri" pitchFamily="34" charset="0"/>
              </a:rPr>
              <a:t>UNTUK PENGURUSAN </a:t>
            </a:r>
            <a:r>
              <a:rPr lang="en-US" dirty="0" smtClean="0">
                <a:solidFill>
                  <a:srgbClr val="FFFFFF"/>
                </a:solidFill>
                <a:latin typeface="Calibri" pitchFamily="34" charset="0"/>
              </a:rPr>
              <a:t>KRISIS</a:t>
            </a:r>
            <a:endParaRPr lang="en-US" dirty="0">
              <a:solidFill>
                <a:srgbClr val="FFFFFF"/>
              </a:solidFill>
              <a:latin typeface="Calibri" pitchFamily="34" charset="0"/>
            </a:endParaRPr>
          </a:p>
        </p:txBody>
      </p:sp>
    </p:spTree>
    <p:extLst>
      <p:ext uri="{BB962C8B-B14F-4D97-AF65-F5344CB8AC3E}">
        <p14:creationId xmlns:p14="http://schemas.microsoft.com/office/powerpoint/2010/main" val="2519240517"/>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FUADRAIHAN_ (3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574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00" y="315085"/>
            <a:ext cx="8915400" cy="646331"/>
          </a:xfrm>
          <a:prstGeom prst="rect">
            <a:avLst/>
          </a:prstGeom>
        </p:spPr>
        <p:txBody>
          <a:bodyPr wrap="square">
            <a:spAutoFit/>
          </a:bodyPr>
          <a:lstStyle/>
          <a:p>
            <a:pPr lvl="0" algn="ctr">
              <a:defRPr/>
            </a:pPr>
            <a:r>
              <a:rPr lang="ms-MY" sz="3600" kern="900" dirty="0">
                <a:solidFill>
                  <a:srgbClr val="FFFFFF"/>
                </a:solidFill>
                <a:effectLst>
                  <a:outerShdw blurRad="50800" dist="38100" dir="10800000" algn="r" rotWithShape="0">
                    <a:prstClr val="black">
                      <a:alpha val="40000"/>
                    </a:prstClr>
                  </a:outerShdw>
                </a:effectLst>
                <a:latin typeface="Calibri" pitchFamily="34" charset="0"/>
              </a:rPr>
              <a:t>ETIKET SOSIAL </a:t>
            </a:r>
            <a:r>
              <a:rPr lang="ms-MY" sz="3600" kern="900" dirty="0" smtClean="0">
                <a:solidFill>
                  <a:srgbClr val="FFFFFF"/>
                </a:solidFill>
                <a:effectLst>
                  <a:outerShdw blurRad="50800" dist="38100" dir="10800000" algn="r" rotWithShape="0">
                    <a:prstClr val="black">
                      <a:alpha val="40000"/>
                    </a:prstClr>
                  </a:outerShdw>
                </a:effectLst>
                <a:latin typeface="Calibri" pitchFamily="34" charset="0"/>
              </a:rPr>
              <a:t>DALAM PELBAGAI </a:t>
            </a:r>
            <a:r>
              <a:rPr lang="ms-MY" sz="3600" kern="900" dirty="0">
                <a:solidFill>
                  <a:srgbClr val="FFFFFF"/>
                </a:solidFill>
                <a:effectLst>
                  <a:outerShdw blurRad="50800" dist="38100" dir="10800000" algn="r" rotWithShape="0">
                    <a:prstClr val="black">
                      <a:alpha val="40000"/>
                    </a:prstClr>
                  </a:outerShdw>
                </a:effectLst>
                <a:latin typeface="Calibri" pitchFamily="34" charset="0"/>
              </a:rPr>
              <a:t>SITUASI</a:t>
            </a:r>
          </a:p>
        </p:txBody>
      </p:sp>
      <p:sp>
        <p:nvSpPr>
          <p:cNvPr id="6" name="Rectangle 5"/>
          <p:cNvSpPr>
            <a:spLocks noChangeArrowheads="1"/>
          </p:cNvSpPr>
          <p:nvPr/>
        </p:nvSpPr>
        <p:spPr bwMode="auto">
          <a:xfrm>
            <a:off x="-32204" y="5257800"/>
            <a:ext cx="9172575" cy="533400"/>
          </a:xfrm>
          <a:prstGeom prst="rect">
            <a:avLst/>
          </a:prstGeom>
          <a:noFill/>
          <a:ln>
            <a:noFill/>
          </a:ln>
        </p:spPr>
        <p:txBody>
          <a:bodyPr/>
          <a:lstStyle/>
          <a:p>
            <a:pPr>
              <a:defRPr/>
            </a:pPr>
            <a:r>
              <a:rPr lang="en-US" sz="1200" dirty="0" err="1" smtClean="0">
                <a:solidFill>
                  <a:schemeClr val="tx1"/>
                </a:solidFill>
                <a:latin typeface="ITC Avant Garde Gothic"/>
              </a:rPr>
              <a:t>Sumber</a:t>
            </a:r>
            <a:r>
              <a:rPr lang="en-US" sz="1200" dirty="0" smtClean="0">
                <a:solidFill>
                  <a:schemeClr val="tx1"/>
                </a:solidFill>
                <a:latin typeface="ITC Avant Garde Gothic"/>
              </a:rPr>
              <a:t> </a:t>
            </a:r>
            <a:r>
              <a:rPr lang="en-US" sz="1200" dirty="0" err="1">
                <a:solidFill>
                  <a:schemeClr val="tx1"/>
                </a:solidFill>
                <a:latin typeface="ITC Avant Garde Gothic"/>
              </a:rPr>
              <a:t>gambar</a:t>
            </a:r>
            <a:r>
              <a:rPr lang="en-US" sz="1200" dirty="0">
                <a:solidFill>
                  <a:schemeClr val="tx1"/>
                </a:solidFill>
                <a:latin typeface="ITC Avant Garde Gothic"/>
              </a:rPr>
              <a:t> </a:t>
            </a:r>
            <a:r>
              <a:rPr lang="en-US" sz="1200" dirty="0" err="1">
                <a:solidFill>
                  <a:schemeClr val="tx1"/>
                </a:solidFill>
                <a:latin typeface="ITC Avant Garde Gothic"/>
              </a:rPr>
              <a:t>daripada</a:t>
            </a:r>
            <a:r>
              <a:rPr lang="en-US" sz="1200" dirty="0">
                <a:solidFill>
                  <a:schemeClr val="tx1"/>
                </a:solidFill>
                <a:latin typeface="ITC Avant Garde Gothic"/>
              </a:rPr>
              <a:t> </a:t>
            </a:r>
            <a:r>
              <a:rPr lang="en-US" sz="1200" dirty="0" err="1">
                <a:solidFill>
                  <a:schemeClr val="tx1"/>
                </a:solidFill>
                <a:latin typeface="ITC Avant Garde Gothic"/>
              </a:rPr>
              <a:t>Majlis</a:t>
            </a:r>
            <a:r>
              <a:rPr lang="en-US" sz="1200" dirty="0">
                <a:solidFill>
                  <a:schemeClr val="tx1"/>
                </a:solidFill>
                <a:latin typeface="ITC Avant Garde Gothic"/>
              </a:rPr>
              <a:t> </a:t>
            </a:r>
            <a:r>
              <a:rPr lang="en-US" sz="1200" dirty="0" err="1">
                <a:solidFill>
                  <a:schemeClr val="tx1"/>
                </a:solidFill>
                <a:latin typeface="ITC Avant Garde Gothic"/>
              </a:rPr>
              <a:t>Perkahwinan</a:t>
            </a:r>
            <a:r>
              <a:rPr lang="en-US" sz="1200" dirty="0">
                <a:solidFill>
                  <a:schemeClr val="tx1"/>
                </a:solidFill>
                <a:latin typeface="ITC Avant Garde Gothic"/>
              </a:rPr>
              <a:t> </a:t>
            </a:r>
            <a:r>
              <a:rPr lang="en-US" sz="1200" dirty="0" err="1">
                <a:solidFill>
                  <a:schemeClr val="tx1"/>
                </a:solidFill>
                <a:latin typeface="ITC Avant Garde Gothic"/>
              </a:rPr>
              <a:t>Fuad</a:t>
            </a:r>
            <a:r>
              <a:rPr lang="en-US" sz="1200" dirty="0">
                <a:solidFill>
                  <a:schemeClr val="tx1"/>
                </a:solidFill>
                <a:latin typeface="ITC Avant Garde Gothic"/>
              </a:rPr>
              <a:t> </a:t>
            </a:r>
            <a:r>
              <a:rPr lang="en-US" sz="1200" dirty="0" err="1">
                <a:solidFill>
                  <a:schemeClr val="tx1"/>
                </a:solidFill>
                <a:latin typeface="ITC Avant Garde Gothic"/>
              </a:rPr>
              <a:t>dan</a:t>
            </a:r>
            <a:r>
              <a:rPr lang="en-US" sz="1200" dirty="0">
                <a:solidFill>
                  <a:schemeClr val="tx1"/>
                </a:solidFill>
                <a:latin typeface="ITC Avant Garde Gothic"/>
              </a:rPr>
              <a:t> </a:t>
            </a:r>
            <a:r>
              <a:rPr lang="en-US" sz="1200" dirty="0" err="1">
                <a:solidFill>
                  <a:schemeClr val="tx1"/>
                </a:solidFill>
                <a:latin typeface="ITC Avant Garde Gothic"/>
              </a:rPr>
              <a:t>Raihan</a:t>
            </a:r>
            <a:endParaRPr lang="en-US" sz="1200" dirty="0">
              <a:solidFill>
                <a:schemeClr val="tx1"/>
              </a:solidFill>
              <a:latin typeface="ITC Avant Garde Gothic"/>
            </a:endParaRPr>
          </a:p>
          <a:p>
            <a:pPr>
              <a:defRPr/>
            </a:pPr>
            <a:endParaRPr lang="en-US" sz="4400" dirty="0">
              <a:solidFill>
                <a:schemeClr val="tx1"/>
              </a:solidFill>
              <a:latin typeface="ITC Avant Garde Gothic"/>
            </a:endParaRPr>
          </a:p>
        </p:txBody>
      </p:sp>
    </p:spTree>
    <p:extLst>
      <p:ext uri="{BB962C8B-B14F-4D97-AF65-F5344CB8AC3E}">
        <p14:creationId xmlns:p14="http://schemas.microsoft.com/office/powerpoint/2010/main" val="2442460965"/>
      </p:ext>
    </p:extLst>
  </p:cSld>
  <p:clrMapOvr>
    <a:masterClrMapping/>
  </p:clrMapOvr>
  <p:transition advClick="0"/>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533400" y="1524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dirty="0" smtClean="0">
                <a:solidFill>
                  <a:schemeClr val="bg1"/>
                </a:solidFill>
                <a:latin typeface="Calibri" pitchFamily="34" charset="0"/>
              </a:rPr>
              <a:t>ETIKET SOSIAL DALAM PELBAGAI SITUASI</a:t>
            </a:r>
            <a:endParaRPr lang="en-US" dirty="0">
              <a:solidFill>
                <a:schemeClr val="bg1"/>
              </a:solidFill>
              <a:latin typeface="Calibri" pitchFamily="34" charset="0"/>
            </a:endParaRPr>
          </a:p>
        </p:txBody>
      </p:sp>
      <p:sp>
        <p:nvSpPr>
          <p:cNvPr id="29699" name="Rectangle 4"/>
          <p:cNvSpPr>
            <a:spLocks noChangeArrowheads="1"/>
          </p:cNvSpPr>
          <p:nvPr/>
        </p:nvSpPr>
        <p:spPr bwMode="auto">
          <a:xfrm>
            <a:off x="685800" y="13716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60400" indent="-660400"/>
            <a:r>
              <a:rPr lang="en-US" sz="2000" dirty="0">
                <a:solidFill>
                  <a:schemeClr val="tx1"/>
                </a:solidFill>
                <a:latin typeface="Calibri" pitchFamily="34" charset="0"/>
              </a:rPr>
              <a:t>10 </a:t>
            </a:r>
            <a:r>
              <a:rPr lang="en-US" sz="2000" dirty="0" err="1">
                <a:solidFill>
                  <a:schemeClr val="tx1"/>
                </a:solidFill>
                <a:latin typeface="Calibri" pitchFamily="34" charset="0"/>
              </a:rPr>
              <a:t>elemen</a:t>
            </a:r>
            <a:r>
              <a:rPr lang="en-US" sz="2000" dirty="0">
                <a:solidFill>
                  <a:schemeClr val="tx1"/>
                </a:solidFill>
                <a:latin typeface="Calibri" pitchFamily="34" charset="0"/>
              </a:rPr>
              <a:t> </a:t>
            </a:r>
            <a:r>
              <a:rPr lang="en-US" sz="2000" dirty="0" err="1">
                <a:solidFill>
                  <a:schemeClr val="tx1"/>
                </a:solidFill>
                <a:latin typeface="Calibri" pitchFamily="34" charset="0"/>
              </a:rPr>
              <a:t>etiket</a:t>
            </a:r>
            <a:r>
              <a:rPr lang="en-US" sz="2000" dirty="0">
                <a:solidFill>
                  <a:schemeClr val="tx1"/>
                </a:solidFill>
                <a:latin typeface="Calibri" pitchFamily="34" charset="0"/>
              </a:rPr>
              <a:t> yang </a:t>
            </a:r>
            <a:r>
              <a:rPr lang="en-US" sz="2000" dirty="0" err="1">
                <a:solidFill>
                  <a:schemeClr val="tx1"/>
                </a:solidFill>
                <a:latin typeface="Calibri" pitchFamily="34" charset="0"/>
              </a:rPr>
              <a:t>penting</a:t>
            </a:r>
            <a:r>
              <a:rPr lang="en-US" sz="2000" dirty="0">
                <a:solidFill>
                  <a:schemeClr val="tx1"/>
                </a:solidFill>
                <a:latin typeface="Calibri" pitchFamily="34" charset="0"/>
              </a:rPr>
              <a:t> </a:t>
            </a:r>
            <a:r>
              <a:rPr lang="en-US" sz="2000" dirty="0" err="1">
                <a:solidFill>
                  <a:schemeClr val="tx1"/>
                </a:solidFill>
                <a:latin typeface="Calibri" pitchFamily="34" charset="0"/>
              </a:rPr>
              <a:t>dalam</a:t>
            </a:r>
            <a:r>
              <a:rPr lang="en-US" sz="2000" dirty="0">
                <a:solidFill>
                  <a:schemeClr val="tx1"/>
                </a:solidFill>
                <a:latin typeface="Calibri" pitchFamily="34" charset="0"/>
              </a:rPr>
              <a:t> </a:t>
            </a:r>
            <a:r>
              <a:rPr lang="en-US" sz="2000" dirty="0" err="1">
                <a:solidFill>
                  <a:schemeClr val="tx1"/>
                </a:solidFill>
                <a:latin typeface="Calibri" pitchFamily="34" charset="0"/>
              </a:rPr>
              <a:t>pelbagai</a:t>
            </a:r>
            <a:r>
              <a:rPr lang="en-US" sz="2000" dirty="0">
                <a:solidFill>
                  <a:schemeClr val="tx1"/>
                </a:solidFill>
                <a:latin typeface="Calibri" pitchFamily="34" charset="0"/>
              </a:rPr>
              <a:t> </a:t>
            </a:r>
            <a:r>
              <a:rPr lang="en-US" sz="2000" dirty="0" err="1">
                <a:solidFill>
                  <a:schemeClr val="tx1"/>
                </a:solidFill>
                <a:latin typeface="Calibri" pitchFamily="34" charset="0"/>
              </a:rPr>
              <a:t>situasi</a:t>
            </a:r>
            <a:endParaRPr lang="en-US" sz="2000" dirty="0">
              <a:solidFill>
                <a:schemeClr val="tx1"/>
              </a:solidFill>
              <a:latin typeface="Calibri" pitchFamily="34" charset="0"/>
            </a:endParaRPr>
          </a:p>
        </p:txBody>
      </p:sp>
      <p:sp>
        <p:nvSpPr>
          <p:cNvPr id="29700" name="Rectangle 6"/>
          <p:cNvSpPr>
            <a:spLocks noChangeArrowheads="1"/>
          </p:cNvSpPr>
          <p:nvPr/>
        </p:nvSpPr>
        <p:spPr bwMode="auto">
          <a:xfrm>
            <a:off x="685800" y="1981200"/>
            <a:ext cx="7162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spcBef>
                <a:spcPct val="20000"/>
              </a:spcBef>
              <a:buFontTx/>
              <a:buAutoNum type="arabicPeriod"/>
            </a:pPr>
            <a:r>
              <a:rPr lang="en-US" sz="2000" dirty="0" err="1">
                <a:solidFill>
                  <a:schemeClr val="tx1"/>
                </a:solidFill>
                <a:latin typeface="Calibri" pitchFamily="34" charset="0"/>
              </a:rPr>
              <a:t>Cita</a:t>
            </a:r>
            <a:r>
              <a:rPr lang="en-US" sz="2000" dirty="0">
                <a:solidFill>
                  <a:schemeClr val="tx1"/>
                </a:solidFill>
                <a:latin typeface="Calibri" pitchFamily="34" charset="0"/>
              </a:rPr>
              <a:t> rasa </a:t>
            </a:r>
            <a:r>
              <a:rPr lang="en-US" sz="2000" dirty="0" err="1">
                <a:solidFill>
                  <a:schemeClr val="tx1"/>
                </a:solidFill>
                <a:latin typeface="Calibri" pitchFamily="34" charset="0"/>
              </a:rPr>
              <a:t>berpakaian</a:t>
            </a:r>
            <a:endParaRPr lang="en-US" sz="2000" dirty="0">
              <a:solidFill>
                <a:schemeClr val="tx1"/>
              </a:solidFill>
              <a:latin typeface="Calibri" pitchFamily="34" charset="0"/>
            </a:endParaRPr>
          </a:p>
          <a:p>
            <a:pPr marL="533400" indent="-533400">
              <a:spcBef>
                <a:spcPct val="20000"/>
              </a:spcBef>
              <a:buFontTx/>
              <a:buAutoNum type="arabicPeriod"/>
            </a:pPr>
            <a:r>
              <a:rPr lang="en-US" sz="2000" dirty="0" err="1">
                <a:solidFill>
                  <a:schemeClr val="tx1"/>
                </a:solidFill>
                <a:latin typeface="Calibri" pitchFamily="34" charset="0"/>
              </a:rPr>
              <a:t>Kesesuaian</a:t>
            </a:r>
            <a:r>
              <a:rPr lang="en-US" sz="2000" dirty="0">
                <a:solidFill>
                  <a:schemeClr val="tx1"/>
                </a:solidFill>
                <a:latin typeface="Calibri" pitchFamily="34" charset="0"/>
              </a:rPr>
              <a:t> </a:t>
            </a:r>
            <a:r>
              <a:rPr lang="en-US" sz="2000" dirty="0" err="1">
                <a:solidFill>
                  <a:schemeClr val="tx1"/>
                </a:solidFill>
                <a:latin typeface="Calibri" pitchFamily="34" charset="0"/>
              </a:rPr>
              <a:t>pakaian</a:t>
            </a:r>
            <a:r>
              <a:rPr lang="en-US" sz="2000" dirty="0">
                <a:solidFill>
                  <a:schemeClr val="tx1"/>
                </a:solidFill>
                <a:latin typeface="Calibri" pitchFamily="34" charset="0"/>
              </a:rPr>
              <a:t> </a:t>
            </a:r>
            <a:r>
              <a:rPr lang="en-US" sz="2000" dirty="0" err="1">
                <a:solidFill>
                  <a:schemeClr val="tx1"/>
                </a:solidFill>
                <a:latin typeface="Calibri" pitchFamily="34" charset="0"/>
              </a:rPr>
              <a:t>dalam</a:t>
            </a:r>
            <a:r>
              <a:rPr lang="en-US" sz="2000" dirty="0">
                <a:solidFill>
                  <a:schemeClr val="tx1"/>
                </a:solidFill>
                <a:latin typeface="Calibri" pitchFamily="34" charset="0"/>
              </a:rPr>
              <a:t> </a:t>
            </a:r>
            <a:r>
              <a:rPr lang="en-US" sz="2000" dirty="0" err="1">
                <a:solidFill>
                  <a:schemeClr val="tx1"/>
                </a:solidFill>
                <a:latin typeface="Calibri" pitchFamily="34" charset="0"/>
              </a:rPr>
              <a:t>pelbagai</a:t>
            </a:r>
            <a:r>
              <a:rPr lang="en-US" sz="2000" dirty="0">
                <a:solidFill>
                  <a:schemeClr val="tx1"/>
                </a:solidFill>
                <a:latin typeface="Calibri" pitchFamily="34" charset="0"/>
              </a:rPr>
              <a:t> </a:t>
            </a:r>
            <a:r>
              <a:rPr lang="en-US" sz="2000" dirty="0" err="1">
                <a:solidFill>
                  <a:schemeClr val="tx1"/>
                </a:solidFill>
                <a:latin typeface="Calibri" pitchFamily="34" charset="0"/>
              </a:rPr>
              <a:t>situasi</a:t>
            </a:r>
            <a:endParaRPr lang="en-US" sz="2000" dirty="0">
              <a:solidFill>
                <a:schemeClr val="tx1"/>
              </a:solidFill>
              <a:latin typeface="Calibri" pitchFamily="34" charset="0"/>
            </a:endParaRPr>
          </a:p>
          <a:p>
            <a:pPr marL="533400" indent="-533400">
              <a:spcBef>
                <a:spcPct val="20000"/>
              </a:spcBef>
              <a:buFontTx/>
              <a:buAutoNum type="arabicPeriod"/>
            </a:pPr>
            <a:r>
              <a:rPr lang="en-US" sz="2000" dirty="0" err="1">
                <a:solidFill>
                  <a:schemeClr val="tx1"/>
                </a:solidFill>
                <a:latin typeface="Calibri" pitchFamily="34" charset="0"/>
              </a:rPr>
              <a:t>Penampilan</a:t>
            </a:r>
            <a:r>
              <a:rPr lang="en-US" sz="2000" dirty="0">
                <a:solidFill>
                  <a:schemeClr val="tx1"/>
                </a:solidFill>
                <a:latin typeface="Calibri" pitchFamily="34" charset="0"/>
              </a:rPr>
              <a:t> </a:t>
            </a:r>
            <a:r>
              <a:rPr lang="en-US" sz="2000" dirty="0" err="1">
                <a:solidFill>
                  <a:schemeClr val="tx1"/>
                </a:solidFill>
                <a:latin typeface="Calibri" pitchFamily="34" charset="0"/>
              </a:rPr>
              <a:t>dan</a:t>
            </a:r>
            <a:r>
              <a:rPr lang="en-US" sz="2000" dirty="0">
                <a:solidFill>
                  <a:schemeClr val="tx1"/>
                </a:solidFill>
                <a:latin typeface="Calibri" pitchFamily="34" charset="0"/>
              </a:rPr>
              <a:t> </a:t>
            </a:r>
            <a:r>
              <a:rPr lang="en-US" sz="2000" dirty="0" err="1">
                <a:solidFill>
                  <a:schemeClr val="tx1"/>
                </a:solidFill>
                <a:latin typeface="Calibri" pitchFamily="34" charset="0"/>
              </a:rPr>
              <a:t>penggayaan</a:t>
            </a:r>
            <a:r>
              <a:rPr lang="en-US" sz="2000" dirty="0">
                <a:solidFill>
                  <a:schemeClr val="tx1"/>
                </a:solidFill>
                <a:latin typeface="Calibri" pitchFamily="34" charset="0"/>
              </a:rPr>
              <a:t> </a:t>
            </a:r>
            <a:r>
              <a:rPr lang="en-US" sz="2000" dirty="0" err="1">
                <a:solidFill>
                  <a:schemeClr val="tx1"/>
                </a:solidFill>
                <a:latin typeface="Calibri" pitchFamily="34" charset="0"/>
              </a:rPr>
              <a:t>diri</a:t>
            </a:r>
            <a:endParaRPr lang="en-US" sz="2000" dirty="0">
              <a:solidFill>
                <a:schemeClr val="tx1"/>
              </a:solidFill>
              <a:latin typeface="Calibri" pitchFamily="34" charset="0"/>
            </a:endParaRPr>
          </a:p>
          <a:p>
            <a:pPr marL="533400" indent="-533400">
              <a:spcBef>
                <a:spcPct val="20000"/>
              </a:spcBef>
              <a:buFontTx/>
              <a:buAutoNum type="arabicPeriod"/>
            </a:pPr>
            <a:r>
              <a:rPr lang="en-US" sz="2000" dirty="0" err="1">
                <a:solidFill>
                  <a:schemeClr val="tx1"/>
                </a:solidFill>
                <a:latin typeface="Calibri" pitchFamily="34" charset="0"/>
              </a:rPr>
              <a:t>Kesopanan</a:t>
            </a:r>
            <a:r>
              <a:rPr lang="en-US" sz="2000" dirty="0">
                <a:solidFill>
                  <a:schemeClr val="tx1"/>
                </a:solidFill>
                <a:latin typeface="Calibri" pitchFamily="34" charset="0"/>
              </a:rPr>
              <a:t> </a:t>
            </a:r>
            <a:r>
              <a:rPr lang="en-US" sz="2000" dirty="0" err="1">
                <a:solidFill>
                  <a:schemeClr val="tx1"/>
                </a:solidFill>
                <a:latin typeface="Calibri" pitchFamily="34" charset="0"/>
              </a:rPr>
              <a:t>dalam</a:t>
            </a:r>
            <a:r>
              <a:rPr lang="en-US" sz="2000" dirty="0">
                <a:solidFill>
                  <a:schemeClr val="tx1"/>
                </a:solidFill>
                <a:latin typeface="Calibri" pitchFamily="34" charset="0"/>
              </a:rPr>
              <a:t> </a:t>
            </a:r>
            <a:r>
              <a:rPr lang="en-US" sz="2000" dirty="0" err="1">
                <a:solidFill>
                  <a:schemeClr val="tx1"/>
                </a:solidFill>
                <a:latin typeface="Calibri" pitchFamily="34" charset="0"/>
              </a:rPr>
              <a:t>pertemuan</a:t>
            </a:r>
            <a:r>
              <a:rPr lang="en-US" sz="2000" dirty="0">
                <a:solidFill>
                  <a:schemeClr val="tx1"/>
                </a:solidFill>
                <a:latin typeface="Calibri" pitchFamily="34" charset="0"/>
              </a:rPr>
              <a:t> </a:t>
            </a:r>
            <a:r>
              <a:rPr lang="en-US" sz="2000" dirty="0" err="1">
                <a:solidFill>
                  <a:schemeClr val="tx1"/>
                </a:solidFill>
                <a:latin typeface="Calibri" pitchFamily="34" charset="0"/>
              </a:rPr>
              <a:t>dan</a:t>
            </a:r>
            <a:r>
              <a:rPr lang="en-US" sz="2000" dirty="0">
                <a:solidFill>
                  <a:schemeClr val="tx1"/>
                </a:solidFill>
                <a:latin typeface="Calibri" pitchFamily="34" charset="0"/>
              </a:rPr>
              <a:t> </a:t>
            </a:r>
            <a:r>
              <a:rPr lang="en-US" sz="2000" dirty="0" err="1">
                <a:solidFill>
                  <a:schemeClr val="tx1"/>
                </a:solidFill>
                <a:latin typeface="Calibri" pitchFamily="34" charset="0"/>
              </a:rPr>
              <a:t>perkenalan</a:t>
            </a:r>
            <a:endParaRPr lang="en-US" sz="2000" dirty="0">
              <a:solidFill>
                <a:schemeClr val="tx1"/>
              </a:solidFill>
              <a:latin typeface="Calibri" pitchFamily="34" charset="0"/>
            </a:endParaRPr>
          </a:p>
          <a:p>
            <a:pPr marL="533400" indent="-533400">
              <a:spcBef>
                <a:spcPct val="20000"/>
              </a:spcBef>
              <a:buFontTx/>
              <a:buAutoNum type="arabicPeriod"/>
            </a:pPr>
            <a:r>
              <a:rPr lang="en-US" sz="2000" dirty="0" err="1">
                <a:solidFill>
                  <a:schemeClr val="tx1"/>
                </a:solidFill>
                <a:latin typeface="Calibri" pitchFamily="34" charset="0"/>
              </a:rPr>
              <a:t>Kemahiran</a:t>
            </a:r>
            <a:r>
              <a:rPr lang="en-US" sz="2000" dirty="0">
                <a:solidFill>
                  <a:schemeClr val="tx1"/>
                </a:solidFill>
                <a:latin typeface="Calibri" pitchFamily="34" charset="0"/>
              </a:rPr>
              <a:t> </a:t>
            </a:r>
            <a:r>
              <a:rPr lang="en-US" sz="2000" dirty="0" err="1">
                <a:solidFill>
                  <a:schemeClr val="tx1"/>
                </a:solidFill>
                <a:latin typeface="Calibri" pitchFamily="34" charset="0"/>
              </a:rPr>
              <a:t>dalam</a:t>
            </a:r>
            <a:r>
              <a:rPr lang="en-US" sz="2000" dirty="0">
                <a:solidFill>
                  <a:schemeClr val="tx1"/>
                </a:solidFill>
                <a:latin typeface="Calibri" pitchFamily="34" charset="0"/>
              </a:rPr>
              <a:t> </a:t>
            </a:r>
            <a:r>
              <a:rPr lang="en-US" sz="2000" dirty="0" err="1">
                <a:solidFill>
                  <a:schemeClr val="tx1"/>
                </a:solidFill>
                <a:latin typeface="Calibri" pitchFamily="34" charset="0"/>
              </a:rPr>
              <a:t>perbualan</a:t>
            </a:r>
            <a:r>
              <a:rPr lang="en-US" sz="2000" dirty="0">
                <a:solidFill>
                  <a:schemeClr val="tx1"/>
                </a:solidFill>
                <a:latin typeface="Calibri" pitchFamily="34" charset="0"/>
              </a:rPr>
              <a:t> </a:t>
            </a:r>
            <a:r>
              <a:rPr lang="en-US" sz="2000" dirty="0" err="1">
                <a:solidFill>
                  <a:schemeClr val="tx1"/>
                </a:solidFill>
                <a:latin typeface="Calibri" pitchFamily="34" charset="0"/>
              </a:rPr>
              <a:t>sosial</a:t>
            </a:r>
            <a:endParaRPr lang="en-US" sz="2000" dirty="0">
              <a:solidFill>
                <a:schemeClr val="tx1"/>
              </a:solidFill>
              <a:latin typeface="Calibri" pitchFamily="34" charset="0"/>
            </a:endParaRPr>
          </a:p>
          <a:p>
            <a:pPr marL="533400" indent="-533400">
              <a:spcBef>
                <a:spcPct val="20000"/>
              </a:spcBef>
              <a:buFontTx/>
              <a:buAutoNum type="arabicPeriod"/>
            </a:pPr>
            <a:r>
              <a:rPr lang="en-US" sz="2000" dirty="0" err="1">
                <a:solidFill>
                  <a:schemeClr val="tx1"/>
                </a:solidFill>
                <a:latin typeface="Calibri" pitchFamily="34" charset="0"/>
              </a:rPr>
              <a:t>Kesopanan</a:t>
            </a:r>
            <a:r>
              <a:rPr lang="en-US" sz="2000" dirty="0">
                <a:solidFill>
                  <a:schemeClr val="tx1"/>
                </a:solidFill>
                <a:latin typeface="Calibri" pitchFamily="34" charset="0"/>
              </a:rPr>
              <a:t> </a:t>
            </a:r>
            <a:r>
              <a:rPr lang="en-US" sz="2000" dirty="0" err="1">
                <a:solidFill>
                  <a:schemeClr val="tx1"/>
                </a:solidFill>
                <a:latin typeface="Calibri" pitchFamily="34" charset="0"/>
              </a:rPr>
              <a:t>dalam</a:t>
            </a:r>
            <a:r>
              <a:rPr lang="en-US" sz="2000" dirty="0">
                <a:solidFill>
                  <a:schemeClr val="tx1"/>
                </a:solidFill>
                <a:latin typeface="Calibri" pitchFamily="34" charset="0"/>
              </a:rPr>
              <a:t> </a:t>
            </a:r>
            <a:r>
              <a:rPr lang="en-US" sz="2000" dirty="0" err="1">
                <a:solidFill>
                  <a:schemeClr val="tx1"/>
                </a:solidFill>
                <a:latin typeface="Calibri" pitchFamily="34" charset="0"/>
              </a:rPr>
              <a:t>menghadiri</a:t>
            </a:r>
            <a:r>
              <a:rPr lang="en-US" sz="2000" dirty="0">
                <a:solidFill>
                  <a:schemeClr val="tx1"/>
                </a:solidFill>
                <a:latin typeface="Calibri" pitchFamily="34" charset="0"/>
              </a:rPr>
              <a:t> </a:t>
            </a:r>
            <a:r>
              <a:rPr lang="en-US" sz="2000" dirty="0" err="1">
                <a:solidFill>
                  <a:schemeClr val="tx1"/>
                </a:solidFill>
                <a:latin typeface="Calibri" pitchFamily="34" charset="0"/>
              </a:rPr>
              <a:t>majlis</a:t>
            </a:r>
            <a:r>
              <a:rPr lang="en-US" sz="2000" dirty="0">
                <a:solidFill>
                  <a:schemeClr val="tx1"/>
                </a:solidFill>
                <a:latin typeface="Calibri" pitchFamily="34" charset="0"/>
              </a:rPr>
              <a:t> </a:t>
            </a:r>
            <a:r>
              <a:rPr lang="en-US" sz="2000" dirty="0" err="1">
                <a:solidFill>
                  <a:schemeClr val="tx1"/>
                </a:solidFill>
                <a:latin typeface="Calibri" pitchFamily="34" charset="0"/>
              </a:rPr>
              <a:t>jamuan</a:t>
            </a:r>
            <a:r>
              <a:rPr lang="en-US" sz="2000" dirty="0">
                <a:solidFill>
                  <a:schemeClr val="tx1"/>
                </a:solidFill>
                <a:latin typeface="Calibri" pitchFamily="34" charset="0"/>
              </a:rPr>
              <a:t> </a:t>
            </a:r>
            <a:r>
              <a:rPr lang="en-US" sz="2000" dirty="0" err="1">
                <a:solidFill>
                  <a:schemeClr val="tx1"/>
                </a:solidFill>
                <a:latin typeface="Calibri" pitchFamily="34" charset="0"/>
              </a:rPr>
              <a:t>ringan</a:t>
            </a:r>
            <a:endParaRPr lang="en-US" sz="2000" dirty="0">
              <a:solidFill>
                <a:schemeClr val="tx1"/>
              </a:solidFill>
              <a:latin typeface="Calibri" pitchFamily="34" charset="0"/>
            </a:endParaRPr>
          </a:p>
          <a:p>
            <a:pPr marL="533400" indent="-533400">
              <a:spcBef>
                <a:spcPct val="20000"/>
              </a:spcBef>
              <a:buFontTx/>
              <a:buAutoNum type="arabicPeriod"/>
            </a:pPr>
            <a:r>
              <a:rPr lang="en-US" sz="2000" dirty="0" err="1">
                <a:solidFill>
                  <a:schemeClr val="tx1"/>
                </a:solidFill>
                <a:latin typeface="Calibri" pitchFamily="34" charset="0"/>
              </a:rPr>
              <a:t>Kesopanan</a:t>
            </a:r>
            <a:r>
              <a:rPr lang="en-US" sz="2000" dirty="0">
                <a:solidFill>
                  <a:schemeClr val="tx1"/>
                </a:solidFill>
                <a:latin typeface="Calibri" pitchFamily="34" charset="0"/>
              </a:rPr>
              <a:t> </a:t>
            </a:r>
            <a:r>
              <a:rPr lang="en-US" sz="2000" dirty="0" err="1">
                <a:solidFill>
                  <a:schemeClr val="tx1"/>
                </a:solidFill>
                <a:latin typeface="Calibri" pitchFamily="34" charset="0"/>
              </a:rPr>
              <a:t>dalam</a:t>
            </a:r>
            <a:r>
              <a:rPr lang="en-US" sz="2000" dirty="0">
                <a:solidFill>
                  <a:schemeClr val="tx1"/>
                </a:solidFill>
                <a:latin typeface="Calibri" pitchFamily="34" charset="0"/>
              </a:rPr>
              <a:t> </a:t>
            </a:r>
            <a:r>
              <a:rPr lang="en-US" sz="2000" dirty="0" err="1">
                <a:solidFill>
                  <a:schemeClr val="tx1"/>
                </a:solidFill>
                <a:latin typeface="Calibri" pitchFamily="34" charset="0"/>
              </a:rPr>
              <a:t>menghadiri</a:t>
            </a:r>
            <a:r>
              <a:rPr lang="en-US" sz="2000" dirty="0">
                <a:solidFill>
                  <a:schemeClr val="tx1"/>
                </a:solidFill>
                <a:latin typeface="Calibri" pitchFamily="34" charset="0"/>
              </a:rPr>
              <a:t> </a:t>
            </a:r>
            <a:r>
              <a:rPr lang="en-US" sz="2000" dirty="0" err="1">
                <a:solidFill>
                  <a:schemeClr val="tx1"/>
                </a:solidFill>
                <a:latin typeface="Calibri" pitchFamily="34" charset="0"/>
              </a:rPr>
              <a:t>majlis</a:t>
            </a:r>
            <a:r>
              <a:rPr lang="en-US" sz="2000" dirty="0">
                <a:solidFill>
                  <a:schemeClr val="tx1"/>
                </a:solidFill>
                <a:latin typeface="Calibri" pitchFamily="34" charset="0"/>
              </a:rPr>
              <a:t> </a:t>
            </a:r>
            <a:r>
              <a:rPr lang="en-US" sz="2000" dirty="0" err="1">
                <a:solidFill>
                  <a:schemeClr val="tx1"/>
                </a:solidFill>
                <a:latin typeface="Calibri" pitchFamily="34" charset="0"/>
              </a:rPr>
              <a:t>jamuan</a:t>
            </a:r>
            <a:r>
              <a:rPr lang="en-US" sz="2000" dirty="0">
                <a:solidFill>
                  <a:schemeClr val="tx1"/>
                </a:solidFill>
                <a:latin typeface="Calibri" pitchFamily="34" charset="0"/>
              </a:rPr>
              <a:t> </a:t>
            </a:r>
            <a:r>
              <a:rPr lang="en-US" sz="2000" dirty="0" err="1">
                <a:solidFill>
                  <a:schemeClr val="tx1"/>
                </a:solidFill>
                <a:latin typeface="Calibri" pitchFamily="34" charset="0"/>
              </a:rPr>
              <a:t>secara</a:t>
            </a:r>
            <a:r>
              <a:rPr lang="en-US" sz="2000" dirty="0">
                <a:solidFill>
                  <a:schemeClr val="tx1"/>
                </a:solidFill>
                <a:latin typeface="Calibri" pitchFamily="34" charset="0"/>
              </a:rPr>
              <a:t> </a:t>
            </a:r>
            <a:r>
              <a:rPr lang="en-US" sz="2000" dirty="0" err="1">
                <a:solidFill>
                  <a:schemeClr val="tx1"/>
                </a:solidFill>
                <a:latin typeface="Calibri" pitchFamily="34" charset="0"/>
              </a:rPr>
              <a:t>bufet</a:t>
            </a:r>
            <a:endParaRPr lang="en-US" sz="2000" dirty="0">
              <a:solidFill>
                <a:schemeClr val="tx1"/>
              </a:solidFill>
              <a:latin typeface="Calibri" pitchFamily="34" charset="0"/>
            </a:endParaRPr>
          </a:p>
          <a:p>
            <a:pPr marL="533400" indent="-533400">
              <a:spcBef>
                <a:spcPct val="20000"/>
              </a:spcBef>
              <a:buFontTx/>
              <a:buAutoNum type="arabicPeriod"/>
            </a:pPr>
            <a:r>
              <a:rPr lang="en-US" sz="2000" dirty="0" err="1">
                <a:solidFill>
                  <a:schemeClr val="tx1"/>
                </a:solidFill>
                <a:latin typeface="Calibri" pitchFamily="34" charset="0"/>
              </a:rPr>
              <a:t>Kesopanan</a:t>
            </a:r>
            <a:r>
              <a:rPr lang="en-US" sz="2000" dirty="0">
                <a:solidFill>
                  <a:schemeClr val="tx1"/>
                </a:solidFill>
                <a:latin typeface="Calibri" pitchFamily="34" charset="0"/>
              </a:rPr>
              <a:t> </a:t>
            </a:r>
            <a:r>
              <a:rPr lang="en-US" sz="2000" dirty="0" err="1">
                <a:solidFill>
                  <a:schemeClr val="tx1"/>
                </a:solidFill>
                <a:latin typeface="Calibri" pitchFamily="34" charset="0"/>
              </a:rPr>
              <a:t>tuan</a:t>
            </a:r>
            <a:r>
              <a:rPr lang="en-US" sz="2000" dirty="0">
                <a:solidFill>
                  <a:schemeClr val="tx1"/>
                </a:solidFill>
                <a:latin typeface="Calibri" pitchFamily="34" charset="0"/>
              </a:rPr>
              <a:t> </a:t>
            </a:r>
            <a:r>
              <a:rPr lang="en-US" sz="2000" dirty="0" err="1">
                <a:solidFill>
                  <a:schemeClr val="tx1"/>
                </a:solidFill>
                <a:latin typeface="Calibri" pitchFamily="34" charset="0"/>
              </a:rPr>
              <a:t>rumah</a:t>
            </a:r>
            <a:r>
              <a:rPr lang="en-US" sz="2000" dirty="0">
                <a:solidFill>
                  <a:schemeClr val="tx1"/>
                </a:solidFill>
                <a:latin typeface="Calibri" pitchFamily="34" charset="0"/>
              </a:rPr>
              <a:t> </a:t>
            </a:r>
            <a:r>
              <a:rPr lang="en-US" sz="2000" dirty="0" err="1">
                <a:solidFill>
                  <a:schemeClr val="tx1"/>
                </a:solidFill>
                <a:latin typeface="Calibri" pitchFamily="34" charset="0"/>
              </a:rPr>
              <a:t>dan</a:t>
            </a:r>
            <a:r>
              <a:rPr lang="en-US" sz="2000" dirty="0">
                <a:solidFill>
                  <a:schemeClr val="tx1"/>
                </a:solidFill>
                <a:latin typeface="Calibri" pitchFamily="34" charset="0"/>
              </a:rPr>
              <a:t> </a:t>
            </a:r>
            <a:r>
              <a:rPr lang="en-US" sz="2000" dirty="0" err="1">
                <a:solidFill>
                  <a:schemeClr val="tx1"/>
                </a:solidFill>
                <a:latin typeface="Calibri" pitchFamily="34" charset="0"/>
              </a:rPr>
              <a:t>kesopanan</a:t>
            </a:r>
            <a:r>
              <a:rPr lang="en-US" sz="2000" dirty="0">
                <a:solidFill>
                  <a:schemeClr val="tx1"/>
                </a:solidFill>
                <a:latin typeface="Calibri" pitchFamily="34" charset="0"/>
              </a:rPr>
              <a:t> </a:t>
            </a:r>
            <a:r>
              <a:rPr lang="en-US" sz="2000" dirty="0" err="1">
                <a:solidFill>
                  <a:schemeClr val="tx1"/>
                </a:solidFill>
                <a:latin typeface="Calibri" pitchFamily="34" charset="0"/>
              </a:rPr>
              <a:t>tetamu</a:t>
            </a:r>
            <a:r>
              <a:rPr lang="en-US" sz="2000" dirty="0">
                <a:solidFill>
                  <a:schemeClr val="tx1"/>
                </a:solidFill>
                <a:latin typeface="Calibri" pitchFamily="34" charset="0"/>
              </a:rPr>
              <a:t> </a:t>
            </a:r>
            <a:r>
              <a:rPr lang="en-US" sz="2000" dirty="0" err="1">
                <a:solidFill>
                  <a:schemeClr val="tx1"/>
                </a:solidFill>
                <a:latin typeface="Calibri" pitchFamily="34" charset="0"/>
              </a:rPr>
              <a:t>dalam</a:t>
            </a:r>
            <a:r>
              <a:rPr lang="en-US" sz="2000" dirty="0">
                <a:solidFill>
                  <a:schemeClr val="tx1"/>
                </a:solidFill>
                <a:latin typeface="Calibri" pitchFamily="34" charset="0"/>
              </a:rPr>
              <a:t> </a:t>
            </a:r>
            <a:r>
              <a:rPr lang="en-US" sz="2000" dirty="0" err="1">
                <a:solidFill>
                  <a:schemeClr val="tx1"/>
                </a:solidFill>
                <a:latin typeface="Calibri" pitchFamily="34" charset="0"/>
              </a:rPr>
              <a:t>majlis</a:t>
            </a:r>
            <a:endParaRPr lang="en-US" sz="2000" dirty="0">
              <a:solidFill>
                <a:schemeClr val="tx1"/>
              </a:solidFill>
              <a:latin typeface="Calibri" pitchFamily="34" charset="0"/>
            </a:endParaRPr>
          </a:p>
          <a:p>
            <a:pPr marL="533400" indent="-533400">
              <a:spcBef>
                <a:spcPct val="20000"/>
              </a:spcBef>
              <a:buFontTx/>
              <a:buAutoNum type="arabicPeriod"/>
            </a:pPr>
            <a:r>
              <a:rPr lang="en-US" sz="2000" dirty="0" err="1">
                <a:solidFill>
                  <a:schemeClr val="tx1"/>
                </a:solidFill>
                <a:latin typeface="Calibri" pitchFamily="34" charset="0"/>
              </a:rPr>
              <a:t>Ketertiban</a:t>
            </a:r>
            <a:r>
              <a:rPr lang="en-US" sz="2000" dirty="0">
                <a:solidFill>
                  <a:schemeClr val="tx1"/>
                </a:solidFill>
                <a:latin typeface="Calibri" pitchFamily="34" charset="0"/>
              </a:rPr>
              <a:t> </a:t>
            </a:r>
            <a:r>
              <a:rPr lang="en-US" sz="2000" dirty="0" err="1">
                <a:solidFill>
                  <a:schemeClr val="tx1"/>
                </a:solidFill>
                <a:latin typeface="Calibri" pitchFamily="34" charset="0"/>
              </a:rPr>
              <a:t>dalam</a:t>
            </a:r>
            <a:r>
              <a:rPr lang="en-US" sz="2000" dirty="0">
                <a:solidFill>
                  <a:schemeClr val="tx1"/>
                </a:solidFill>
                <a:latin typeface="Calibri" pitchFamily="34" charset="0"/>
              </a:rPr>
              <a:t> </a:t>
            </a:r>
            <a:r>
              <a:rPr lang="en-US" sz="2000" dirty="0" err="1">
                <a:solidFill>
                  <a:schemeClr val="tx1"/>
                </a:solidFill>
                <a:latin typeface="Calibri" pitchFamily="34" charset="0"/>
              </a:rPr>
              <a:t>menghadiri</a:t>
            </a:r>
            <a:r>
              <a:rPr lang="en-US" sz="2000" dirty="0">
                <a:solidFill>
                  <a:schemeClr val="tx1"/>
                </a:solidFill>
                <a:latin typeface="Calibri" pitchFamily="34" charset="0"/>
              </a:rPr>
              <a:t> </a:t>
            </a:r>
            <a:r>
              <a:rPr lang="en-US" sz="2000" dirty="0" err="1">
                <a:solidFill>
                  <a:schemeClr val="tx1"/>
                </a:solidFill>
                <a:latin typeface="Calibri" pitchFamily="34" charset="0"/>
              </a:rPr>
              <a:t>pelbagai</a:t>
            </a:r>
            <a:r>
              <a:rPr lang="en-US" sz="2000" dirty="0">
                <a:solidFill>
                  <a:schemeClr val="tx1"/>
                </a:solidFill>
                <a:latin typeface="Calibri" pitchFamily="34" charset="0"/>
              </a:rPr>
              <a:t> </a:t>
            </a:r>
            <a:r>
              <a:rPr lang="en-US" sz="2000" dirty="0" err="1">
                <a:solidFill>
                  <a:schemeClr val="tx1"/>
                </a:solidFill>
                <a:latin typeface="Calibri" pitchFamily="34" charset="0"/>
              </a:rPr>
              <a:t>majlis</a:t>
            </a:r>
            <a:r>
              <a:rPr lang="en-US" sz="2000" dirty="0">
                <a:solidFill>
                  <a:schemeClr val="tx1"/>
                </a:solidFill>
                <a:latin typeface="Calibri" pitchFamily="34" charset="0"/>
              </a:rPr>
              <a:t> formal</a:t>
            </a:r>
          </a:p>
          <a:p>
            <a:pPr marL="533400" indent="-533400">
              <a:spcBef>
                <a:spcPct val="20000"/>
              </a:spcBef>
              <a:buFontTx/>
              <a:buAutoNum type="arabicPeriod"/>
            </a:pPr>
            <a:r>
              <a:rPr lang="en-US" sz="2000" dirty="0" err="1">
                <a:solidFill>
                  <a:schemeClr val="tx1"/>
                </a:solidFill>
                <a:latin typeface="Calibri" pitchFamily="34" charset="0"/>
              </a:rPr>
              <a:t>Tertib</a:t>
            </a:r>
            <a:r>
              <a:rPr lang="en-US" sz="2000" dirty="0">
                <a:solidFill>
                  <a:schemeClr val="tx1"/>
                </a:solidFill>
                <a:latin typeface="Calibri" pitchFamily="34" charset="0"/>
              </a:rPr>
              <a:t> di </a:t>
            </a:r>
            <a:r>
              <a:rPr lang="en-US" sz="2000" dirty="0" err="1">
                <a:solidFill>
                  <a:schemeClr val="tx1"/>
                </a:solidFill>
                <a:latin typeface="Calibri" pitchFamily="34" charset="0"/>
              </a:rPr>
              <a:t>meja</a:t>
            </a:r>
            <a:r>
              <a:rPr lang="en-US" sz="2000" dirty="0">
                <a:solidFill>
                  <a:schemeClr val="tx1"/>
                </a:solidFill>
                <a:latin typeface="Calibri" pitchFamily="34" charset="0"/>
              </a:rPr>
              <a:t> </a:t>
            </a:r>
            <a:r>
              <a:rPr lang="en-US" sz="2000" dirty="0" err="1">
                <a:solidFill>
                  <a:schemeClr val="tx1"/>
                </a:solidFill>
                <a:latin typeface="Calibri" pitchFamily="34" charset="0"/>
              </a:rPr>
              <a:t>makan</a:t>
            </a:r>
            <a:endParaRPr lang="en-US" sz="2000" dirty="0">
              <a:solidFill>
                <a:schemeClr val="tx1"/>
              </a:solidFill>
              <a:latin typeface="Calibri" pitchFamily="34" charset="0"/>
            </a:endParaRPr>
          </a:p>
          <a:p>
            <a:pPr marL="533400" indent="-533400">
              <a:spcBef>
                <a:spcPct val="20000"/>
              </a:spcBef>
              <a:buFontTx/>
              <a:buAutoNum type="arabicPeriod"/>
            </a:pPr>
            <a:endParaRPr lang="en-US" sz="2000" dirty="0">
              <a:latin typeface="Calibri" pitchFamily="34" charset="0"/>
            </a:endParaRPr>
          </a:p>
        </p:txBody>
      </p:sp>
    </p:spTree>
    <p:extLst>
      <p:ext uri="{BB962C8B-B14F-4D97-AF65-F5344CB8AC3E}">
        <p14:creationId xmlns:p14="http://schemas.microsoft.com/office/powerpoint/2010/main" val="1829798478"/>
      </p:ext>
    </p:extLst>
  </p:cSld>
  <p:clrMapOvr>
    <a:masterClrMapping/>
  </p:clrMapOvr>
  <p:transition advClick="0"/>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a:solidFill>
                  <a:schemeClr val="bg1"/>
                </a:solidFill>
                <a:latin typeface="Calibri" pitchFamily="34" charset="0"/>
              </a:rPr>
              <a:t>Etiket Sosial Dalam Pelbagai Situasi</a:t>
            </a:r>
          </a:p>
        </p:txBody>
      </p:sp>
      <p:sp>
        <p:nvSpPr>
          <p:cNvPr id="30723" name="Rectangle 4"/>
          <p:cNvSpPr>
            <a:spLocks noChangeArrowheads="1"/>
          </p:cNvSpPr>
          <p:nvPr/>
        </p:nvSpPr>
        <p:spPr bwMode="auto">
          <a:xfrm>
            <a:off x="901700" y="12954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60400" indent="-660400"/>
            <a:r>
              <a:rPr lang="en-US" sz="2000" dirty="0" err="1">
                <a:solidFill>
                  <a:schemeClr val="tx1"/>
                </a:solidFill>
                <a:latin typeface="Calibri" pitchFamily="34" charset="0"/>
              </a:rPr>
              <a:t>Perbualan</a:t>
            </a:r>
            <a:r>
              <a:rPr lang="en-US" sz="2000" dirty="0">
                <a:solidFill>
                  <a:schemeClr val="tx1"/>
                </a:solidFill>
                <a:latin typeface="Calibri" pitchFamily="34" charset="0"/>
              </a:rPr>
              <a:t> </a:t>
            </a:r>
            <a:r>
              <a:rPr lang="en-US" sz="2000" dirty="0" err="1">
                <a:solidFill>
                  <a:schemeClr val="tx1"/>
                </a:solidFill>
                <a:latin typeface="Calibri" pitchFamily="34" charset="0"/>
              </a:rPr>
              <a:t>Sosial</a:t>
            </a:r>
            <a:endParaRPr lang="en-US" sz="2000" dirty="0">
              <a:solidFill>
                <a:schemeClr val="tx1"/>
              </a:solidFill>
              <a:latin typeface="Calibri" pitchFamily="34" charset="0"/>
            </a:endParaRPr>
          </a:p>
        </p:txBody>
      </p:sp>
      <p:sp>
        <p:nvSpPr>
          <p:cNvPr id="30724" name="Rectangle 6"/>
          <p:cNvSpPr>
            <a:spLocks noChangeArrowheads="1"/>
          </p:cNvSpPr>
          <p:nvPr/>
        </p:nvSpPr>
        <p:spPr bwMode="auto">
          <a:xfrm>
            <a:off x="990600" y="1995488"/>
            <a:ext cx="7162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spcBef>
                <a:spcPct val="20000"/>
              </a:spcBef>
            </a:pPr>
            <a:r>
              <a:rPr lang="en-US" sz="2000" dirty="0" err="1">
                <a:solidFill>
                  <a:schemeClr val="tx1"/>
                </a:solidFill>
                <a:latin typeface="Calibri" pitchFamily="34" charset="0"/>
              </a:rPr>
              <a:t>Tajuk</a:t>
            </a:r>
            <a:r>
              <a:rPr lang="en-US" sz="2000" dirty="0">
                <a:solidFill>
                  <a:schemeClr val="tx1"/>
                </a:solidFill>
                <a:latin typeface="Calibri" pitchFamily="34" charset="0"/>
              </a:rPr>
              <a:t> yang </a:t>
            </a:r>
            <a:r>
              <a:rPr lang="en-US" sz="2000" dirty="0" err="1">
                <a:solidFill>
                  <a:schemeClr val="tx1"/>
                </a:solidFill>
                <a:latin typeface="Calibri" pitchFamily="34" charset="0"/>
              </a:rPr>
              <a:t>perlu</a:t>
            </a:r>
            <a:r>
              <a:rPr lang="en-US" sz="2000" dirty="0">
                <a:solidFill>
                  <a:schemeClr val="tx1"/>
                </a:solidFill>
                <a:latin typeface="Calibri" pitchFamily="34" charset="0"/>
              </a:rPr>
              <a:t> </a:t>
            </a:r>
            <a:r>
              <a:rPr lang="en-US" sz="2000" dirty="0" err="1">
                <a:solidFill>
                  <a:schemeClr val="tx1"/>
                </a:solidFill>
                <a:latin typeface="Calibri" pitchFamily="34" charset="0"/>
              </a:rPr>
              <a:t>dihindari</a:t>
            </a:r>
            <a:r>
              <a:rPr lang="en-US" sz="2000" dirty="0">
                <a:solidFill>
                  <a:schemeClr val="tx1"/>
                </a:solidFill>
                <a:latin typeface="Calibri" pitchFamily="34" charset="0"/>
              </a:rPr>
              <a:t> :</a:t>
            </a:r>
          </a:p>
          <a:p>
            <a:pPr marL="533400" indent="-533400">
              <a:spcBef>
                <a:spcPct val="20000"/>
              </a:spcBef>
            </a:pPr>
            <a:endParaRPr lang="en-US" sz="2000" dirty="0">
              <a:solidFill>
                <a:schemeClr val="tx1"/>
              </a:solidFill>
              <a:latin typeface="Calibri" pitchFamily="34" charset="0"/>
            </a:endParaRPr>
          </a:p>
          <a:p>
            <a:pPr marL="533400" indent="-533400">
              <a:spcBef>
                <a:spcPct val="20000"/>
              </a:spcBef>
              <a:buFontTx/>
              <a:buChar char="•"/>
            </a:pPr>
            <a:r>
              <a:rPr lang="en-US" sz="2000" dirty="0" err="1">
                <a:solidFill>
                  <a:schemeClr val="tx1"/>
                </a:solidFill>
                <a:latin typeface="Calibri" pitchFamily="34" charset="0"/>
              </a:rPr>
              <a:t>Tajuk</a:t>
            </a:r>
            <a:r>
              <a:rPr lang="en-US" sz="2000" dirty="0">
                <a:solidFill>
                  <a:schemeClr val="tx1"/>
                </a:solidFill>
                <a:latin typeface="Calibri" pitchFamily="34" charset="0"/>
              </a:rPr>
              <a:t> yang </a:t>
            </a:r>
            <a:r>
              <a:rPr lang="en-US" sz="2000" dirty="0" err="1">
                <a:solidFill>
                  <a:schemeClr val="tx1"/>
                </a:solidFill>
                <a:latin typeface="Calibri" pitchFamily="34" charset="0"/>
              </a:rPr>
              <a:t>mungkin</a:t>
            </a:r>
            <a:r>
              <a:rPr lang="en-US" sz="2000" dirty="0">
                <a:solidFill>
                  <a:schemeClr val="tx1"/>
                </a:solidFill>
                <a:latin typeface="Calibri" pitchFamily="34" charset="0"/>
              </a:rPr>
              <a:t> </a:t>
            </a:r>
            <a:r>
              <a:rPr lang="en-US" sz="2000" dirty="0" err="1">
                <a:solidFill>
                  <a:schemeClr val="tx1"/>
                </a:solidFill>
                <a:latin typeface="Calibri" pitchFamily="34" charset="0"/>
              </a:rPr>
              <a:t>menimbulkan</a:t>
            </a:r>
            <a:r>
              <a:rPr lang="en-US" sz="2000" dirty="0">
                <a:solidFill>
                  <a:schemeClr val="tx1"/>
                </a:solidFill>
                <a:latin typeface="Calibri" pitchFamily="34" charset="0"/>
              </a:rPr>
              <a:t> </a:t>
            </a:r>
            <a:r>
              <a:rPr lang="en-US" sz="2000" dirty="0" err="1">
                <a:solidFill>
                  <a:schemeClr val="tx1"/>
                </a:solidFill>
                <a:latin typeface="Calibri" pitchFamily="34" charset="0"/>
              </a:rPr>
              <a:t>perbalahan</a:t>
            </a:r>
            <a:r>
              <a:rPr lang="en-US" sz="2000" dirty="0">
                <a:solidFill>
                  <a:schemeClr val="tx1"/>
                </a:solidFill>
                <a:latin typeface="Calibri" pitchFamily="34" charset="0"/>
              </a:rPr>
              <a:t> </a:t>
            </a:r>
            <a:r>
              <a:rPr lang="en-US" sz="2000" dirty="0" err="1">
                <a:solidFill>
                  <a:schemeClr val="tx1"/>
                </a:solidFill>
                <a:latin typeface="Calibri" pitchFamily="34" charset="0"/>
              </a:rPr>
              <a:t>seperti</a:t>
            </a:r>
            <a:r>
              <a:rPr lang="en-US" sz="2000" dirty="0">
                <a:solidFill>
                  <a:schemeClr val="tx1"/>
                </a:solidFill>
                <a:latin typeface="Calibri" pitchFamily="34" charset="0"/>
              </a:rPr>
              <a:t> </a:t>
            </a:r>
            <a:r>
              <a:rPr lang="en-US" sz="2000" dirty="0" err="1">
                <a:solidFill>
                  <a:schemeClr val="tx1"/>
                </a:solidFill>
                <a:latin typeface="Calibri" pitchFamily="34" charset="0"/>
              </a:rPr>
              <a:t>persoalan</a:t>
            </a:r>
            <a:r>
              <a:rPr lang="en-US" sz="2000" dirty="0">
                <a:solidFill>
                  <a:schemeClr val="tx1"/>
                </a:solidFill>
                <a:latin typeface="Calibri" pitchFamily="34" charset="0"/>
              </a:rPr>
              <a:t> </a:t>
            </a:r>
            <a:r>
              <a:rPr lang="en-US" sz="2000" dirty="0" err="1">
                <a:solidFill>
                  <a:schemeClr val="tx1"/>
                </a:solidFill>
                <a:latin typeface="Calibri" pitchFamily="34" charset="0"/>
              </a:rPr>
              <a:t>peribadi</a:t>
            </a:r>
            <a:r>
              <a:rPr lang="en-US" sz="2000" dirty="0">
                <a:solidFill>
                  <a:schemeClr val="tx1"/>
                </a:solidFill>
                <a:latin typeface="Calibri" pitchFamily="34" charset="0"/>
              </a:rPr>
              <a:t>, </a:t>
            </a:r>
            <a:r>
              <a:rPr lang="en-US" sz="2000" dirty="0" err="1">
                <a:solidFill>
                  <a:schemeClr val="tx1"/>
                </a:solidFill>
                <a:latin typeface="Calibri" pitchFamily="34" charset="0"/>
              </a:rPr>
              <a:t>politik</a:t>
            </a:r>
            <a:r>
              <a:rPr lang="en-US" sz="2000" dirty="0">
                <a:solidFill>
                  <a:schemeClr val="tx1"/>
                </a:solidFill>
                <a:latin typeface="Calibri" pitchFamily="34" charset="0"/>
              </a:rPr>
              <a:t> </a:t>
            </a:r>
            <a:r>
              <a:rPr lang="en-US" sz="2000" dirty="0" err="1">
                <a:solidFill>
                  <a:schemeClr val="tx1"/>
                </a:solidFill>
                <a:latin typeface="Calibri" pitchFamily="34" charset="0"/>
              </a:rPr>
              <a:t>dan</a:t>
            </a:r>
            <a:r>
              <a:rPr lang="en-US" sz="2000" dirty="0">
                <a:solidFill>
                  <a:schemeClr val="tx1"/>
                </a:solidFill>
                <a:latin typeface="Calibri" pitchFamily="34" charset="0"/>
              </a:rPr>
              <a:t> agama.</a:t>
            </a:r>
          </a:p>
          <a:p>
            <a:pPr marL="533400" indent="-533400">
              <a:spcBef>
                <a:spcPct val="20000"/>
              </a:spcBef>
              <a:buFontTx/>
              <a:buChar char="•"/>
            </a:pPr>
            <a:r>
              <a:rPr lang="en-US" sz="2000" dirty="0" err="1">
                <a:solidFill>
                  <a:schemeClr val="tx1"/>
                </a:solidFill>
                <a:latin typeface="Calibri" pitchFamily="34" charset="0"/>
              </a:rPr>
              <a:t>Persoalan</a:t>
            </a:r>
            <a:r>
              <a:rPr lang="en-US" sz="2000" dirty="0">
                <a:solidFill>
                  <a:schemeClr val="tx1"/>
                </a:solidFill>
                <a:latin typeface="Calibri" pitchFamily="34" charset="0"/>
              </a:rPr>
              <a:t> </a:t>
            </a:r>
            <a:r>
              <a:rPr lang="en-US" sz="2000" dirty="0" err="1">
                <a:solidFill>
                  <a:schemeClr val="tx1"/>
                </a:solidFill>
                <a:latin typeface="Calibri" pitchFamily="34" charset="0"/>
              </a:rPr>
              <a:t>peribadi</a:t>
            </a:r>
            <a:r>
              <a:rPr lang="en-US" sz="2000" dirty="0">
                <a:solidFill>
                  <a:schemeClr val="tx1"/>
                </a:solidFill>
                <a:latin typeface="Calibri" pitchFamily="34" charset="0"/>
              </a:rPr>
              <a:t> </a:t>
            </a:r>
            <a:r>
              <a:rPr lang="en-US" sz="2000" dirty="0" err="1">
                <a:solidFill>
                  <a:schemeClr val="tx1"/>
                </a:solidFill>
                <a:latin typeface="Calibri" pitchFamily="34" charset="0"/>
              </a:rPr>
              <a:t>seperti</a:t>
            </a:r>
            <a:r>
              <a:rPr lang="en-US" sz="2000" dirty="0">
                <a:solidFill>
                  <a:schemeClr val="tx1"/>
                </a:solidFill>
                <a:latin typeface="Calibri" pitchFamily="34" charset="0"/>
              </a:rPr>
              <a:t> </a:t>
            </a:r>
            <a:r>
              <a:rPr lang="en-US" sz="2000" dirty="0" err="1">
                <a:solidFill>
                  <a:schemeClr val="tx1"/>
                </a:solidFill>
                <a:latin typeface="Calibri" pitchFamily="34" charset="0"/>
              </a:rPr>
              <a:t>gaji</a:t>
            </a:r>
            <a:r>
              <a:rPr lang="en-US" sz="2000" dirty="0">
                <a:solidFill>
                  <a:schemeClr val="tx1"/>
                </a:solidFill>
                <a:latin typeface="Calibri" pitchFamily="34" charset="0"/>
              </a:rPr>
              <a:t>, </a:t>
            </a:r>
            <a:r>
              <a:rPr lang="en-US" sz="2000" dirty="0" err="1">
                <a:solidFill>
                  <a:schemeClr val="tx1"/>
                </a:solidFill>
                <a:latin typeface="Calibri" pitchFamily="34" charset="0"/>
              </a:rPr>
              <a:t>kenaikan</a:t>
            </a:r>
            <a:r>
              <a:rPr lang="en-US" sz="2000" dirty="0">
                <a:solidFill>
                  <a:schemeClr val="tx1"/>
                </a:solidFill>
                <a:latin typeface="Calibri" pitchFamily="34" charset="0"/>
              </a:rPr>
              <a:t> </a:t>
            </a:r>
            <a:r>
              <a:rPr lang="en-US" sz="2000" dirty="0" err="1">
                <a:solidFill>
                  <a:schemeClr val="tx1"/>
                </a:solidFill>
                <a:latin typeface="Calibri" pitchFamily="34" charset="0"/>
              </a:rPr>
              <a:t>pangkat</a:t>
            </a:r>
            <a:r>
              <a:rPr lang="en-US" sz="2000" dirty="0">
                <a:solidFill>
                  <a:schemeClr val="tx1"/>
                </a:solidFill>
                <a:latin typeface="Calibri" pitchFamily="34" charset="0"/>
              </a:rPr>
              <a:t>, </a:t>
            </a:r>
            <a:r>
              <a:rPr lang="en-US" sz="2000" dirty="0" err="1">
                <a:solidFill>
                  <a:schemeClr val="tx1"/>
                </a:solidFill>
                <a:latin typeface="Calibri" pitchFamily="34" charset="0"/>
              </a:rPr>
              <a:t>rumah</a:t>
            </a:r>
            <a:r>
              <a:rPr lang="en-US" sz="2000" dirty="0">
                <a:solidFill>
                  <a:schemeClr val="tx1"/>
                </a:solidFill>
                <a:latin typeface="Calibri" pitchFamily="34" charset="0"/>
              </a:rPr>
              <a:t>, </a:t>
            </a:r>
            <a:r>
              <a:rPr lang="en-US" sz="2000" dirty="0" err="1">
                <a:solidFill>
                  <a:schemeClr val="tx1"/>
                </a:solidFill>
                <a:latin typeface="Calibri" pitchFamily="34" charset="0"/>
              </a:rPr>
              <a:t>kereta</a:t>
            </a:r>
            <a:r>
              <a:rPr lang="en-US" sz="2000" dirty="0">
                <a:solidFill>
                  <a:schemeClr val="tx1"/>
                </a:solidFill>
                <a:latin typeface="Calibri" pitchFamily="34" charset="0"/>
              </a:rPr>
              <a:t> </a:t>
            </a:r>
            <a:r>
              <a:rPr lang="en-US" sz="2000" dirty="0" err="1">
                <a:solidFill>
                  <a:schemeClr val="tx1"/>
                </a:solidFill>
                <a:latin typeface="Calibri" pitchFamily="34" charset="0"/>
              </a:rPr>
              <a:t>dan</a:t>
            </a:r>
            <a:r>
              <a:rPr lang="en-US" sz="2000" dirty="0">
                <a:solidFill>
                  <a:schemeClr val="tx1"/>
                </a:solidFill>
                <a:latin typeface="Calibri" pitchFamily="34" charset="0"/>
              </a:rPr>
              <a:t> </a:t>
            </a:r>
            <a:r>
              <a:rPr lang="en-US" sz="2000" dirty="0" err="1">
                <a:solidFill>
                  <a:schemeClr val="tx1"/>
                </a:solidFill>
                <a:latin typeface="Calibri" pitchFamily="34" charset="0"/>
              </a:rPr>
              <a:t>untung</a:t>
            </a:r>
            <a:r>
              <a:rPr lang="en-US" sz="2000" dirty="0">
                <a:solidFill>
                  <a:schemeClr val="tx1"/>
                </a:solidFill>
                <a:latin typeface="Calibri" pitchFamily="34" charset="0"/>
              </a:rPr>
              <a:t> </a:t>
            </a:r>
            <a:r>
              <a:rPr lang="en-US" sz="2000" dirty="0" err="1">
                <a:solidFill>
                  <a:schemeClr val="tx1"/>
                </a:solidFill>
                <a:latin typeface="Calibri" pitchFamily="34" charset="0"/>
              </a:rPr>
              <a:t>rugi</a:t>
            </a:r>
            <a:r>
              <a:rPr lang="en-US" sz="2000" dirty="0">
                <a:solidFill>
                  <a:schemeClr val="tx1"/>
                </a:solidFill>
                <a:latin typeface="Calibri" pitchFamily="34" charset="0"/>
              </a:rPr>
              <a:t> </a:t>
            </a:r>
            <a:r>
              <a:rPr lang="en-US" sz="2000" dirty="0" err="1">
                <a:solidFill>
                  <a:schemeClr val="tx1"/>
                </a:solidFill>
                <a:latin typeface="Calibri" pitchFamily="34" charset="0"/>
              </a:rPr>
              <a:t>perniagaan</a:t>
            </a:r>
            <a:r>
              <a:rPr lang="en-US" sz="2000" dirty="0">
                <a:solidFill>
                  <a:schemeClr val="tx1"/>
                </a:solidFill>
                <a:latin typeface="Calibri" pitchFamily="34" charset="0"/>
              </a:rPr>
              <a:t> </a:t>
            </a:r>
            <a:r>
              <a:rPr lang="en-US" sz="2000" dirty="0" err="1">
                <a:solidFill>
                  <a:schemeClr val="tx1"/>
                </a:solidFill>
                <a:latin typeface="Calibri" pitchFamily="34" charset="0"/>
              </a:rPr>
              <a:t>perlu</a:t>
            </a:r>
            <a:r>
              <a:rPr lang="en-US" sz="2000" dirty="0">
                <a:solidFill>
                  <a:schemeClr val="tx1"/>
                </a:solidFill>
                <a:latin typeface="Calibri" pitchFamily="34" charset="0"/>
              </a:rPr>
              <a:t> </a:t>
            </a:r>
            <a:r>
              <a:rPr lang="en-US" sz="2000" dirty="0" err="1">
                <a:solidFill>
                  <a:schemeClr val="tx1"/>
                </a:solidFill>
                <a:latin typeface="Calibri" pitchFamily="34" charset="0"/>
              </a:rPr>
              <a:t>dihindari</a:t>
            </a:r>
            <a:r>
              <a:rPr lang="en-US" sz="2000" dirty="0">
                <a:solidFill>
                  <a:schemeClr val="tx1"/>
                </a:solidFill>
                <a:latin typeface="Calibri" pitchFamily="34" charset="0"/>
              </a:rPr>
              <a:t>.</a:t>
            </a:r>
          </a:p>
          <a:p>
            <a:pPr marL="533400" indent="-533400">
              <a:spcBef>
                <a:spcPct val="20000"/>
              </a:spcBef>
              <a:buFontTx/>
              <a:buChar char="•"/>
            </a:pPr>
            <a:r>
              <a:rPr lang="en-US" sz="2000" dirty="0" err="1">
                <a:solidFill>
                  <a:schemeClr val="tx1"/>
                </a:solidFill>
                <a:latin typeface="Calibri" pitchFamily="34" charset="0"/>
              </a:rPr>
              <a:t>Tajuk</a:t>
            </a:r>
            <a:r>
              <a:rPr lang="en-US" sz="2000" dirty="0">
                <a:solidFill>
                  <a:schemeClr val="tx1"/>
                </a:solidFill>
                <a:latin typeface="Calibri" pitchFamily="34" charset="0"/>
              </a:rPr>
              <a:t> </a:t>
            </a:r>
            <a:r>
              <a:rPr lang="en-US" sz="2000" dirty="0" err="1">
                <a:solidFill>
                  <a:schemeClr val="tx1"/>
                </a:solidFill>
                <a:latin typeface="Calibri" pitchFamily="34" charset="0"/>
              </a:rPr>
              <a:t>politik</a:t>
            </a:r>
            <a:r>
              <a:rPr lang="en-US" sz="2000" dirty="0">
                <a:solidFill>
                  <a:schemeClr val="tx1"/>
                </a:solidFill>
                <a:latin typeface="Calibri" pitchFamily="34" charset="0"/>
              </a:rPr>
              <a:t> </a:t>
            </a:r>
            <a:r>
              <a:rPr lang="en-US" sz="2000" dirty="0" err="1">
                <a:solidFill>
                  <a:schemeClr val="tx1"/>
                </a:solidFill>
                <a:latin typeface="Calibri" pitchFamily="34" charset="0"/>
              </a:rPr>
              <a:t>hendaklah</a:t>
            </a:r>
            <a:r>
              <a:rPr lang="en-US" sz="2000" dirty="0">
                <a:solidFill>
                  <a:schemeClr val="tx1"/>
                </a:solidFill>
                <a:latin typeface="Calibri" pitchFamily="34" charset="0"/>
              </a:rPr>
              <a:t> </a:t>
            </a:r>
            <a:r>
              <a:rPr lang="en-US" sz="2000" dirty="0" err="1">
                <a:solidFill>
                  <a:schemeClr val="tx1"/>
                </a:solidFill>
                <a:latin typeface="Calibri" pitchFamily="34" charset="0"/>
              </a:rPr>
              <a:t>dielakkan</a:t>
            </a:r>
            <a:r>
              <a:rPr lang="en-US" sz="2000" dirty="0">
                <a:solidFill>
                  <a:schemeClr val="tx1"/>
                </a:solidFill>
                <a:latin typeface="Calibri" pitchFamily="34" charset="0"/>
              </a:rPr>
              <a:t> </a:t>
            </a:r>
            <a:r>
              <a:rPr lang="en-US" sz="2000" dirty="0" err="1">
                <a:solidFill>
                  <a:schemeClr val="tx1"/>
                </a:solidFill>
                <a:latin typeface="Calibri" pitchFamily="34" charset="0"/>
              </a:rPr>
              <a:t>kerana</a:t>
            </a:r>
            <a:r>
              <a:rPr lang="en-US" sz="2000" dirty="0">
                <a:solidFill>
                  <a:schemeClr val="tx1"/>
                </a:solidFill>
                <a:latin typeface="Calibri" pitchFamily="34" charset="0"/>
              </a:rPr>
              <a:t> </a:t>
            </a:r>
            <a:r>
              <a:rPr lang="en-US" sz="2000" dirty="0" err="1">
                <a:solidFill>
                  <a:schemeClr val="tx1"/>
                </a:solidFill>
                <a:latin typeface="Calibri" pitchFamily="34" charset="0"/>
              </a:rPr>
              <a:t>kerana</a:t>
            </a:r>
            <a:r>
              <a:rPr lang="en-US" sz="2000" dirty="0">
                <a:solidFill>
                  <a:schemeClr val="tx1"/>
                </a:solidFill>
                <a:latin typeface="Calibri" pitchFamily="34" charset="0"/>
              </a:rPr>
              <a:t> </a:t>
            </a:r>
            <a:r>
              <a:rPr lang="en-US" sz="2000" dirty="0" err="1">
                <a:solidFill>
                  <a:schemeClr val="tx1"/>
                </a:solidFill>
                <a:latin typeface="Calibri" pitchFamily="34" charset="0"/>
              </a:rPr>
              <a:t>jika</a:t>
            </a:r>
            <a:r>
              <a:rPr lang="en-US" sz="2000" dirty="0">
                <a:solidFill>
                  <a:schemeClr val="tx1"/>
                </a:solidFill>
                <a:latin typeface="Calibri" pitchFamily="34" charset="0"/>
              </a:rPr>
              <a:t> </a:t>
            </a:r>
            <a:r>
              <a:rPr lang="en-US" sz="2000" dirty="0" err="1">
                <a:solidFill>
                  <a:schemeClr val="tx1"/>
                </a:solidFill>
                <a:latin typeface="Calibri" pitchFamily="34" charset="0"/>
              </a:rPr>
              <a:t>diperbualkan</a:t>
            </a:r>
            <a:r>
              <a:rPr lang="en-US" sz="2000" dirty="0">
                <a:solidFill>
                  <a:schemeClr val="tx1"/>
                </a:solidFill>
                <a:latin typeface="Calibri" pitchFamily="34" charset="0"/>
              </a:rPr>
              <a:t> </a:t>
            </a:r>
            <a:r>
              <a:rPr lang="en-US" sz="2000" dirty="0" err="1">
                <a:solidFill>
                  <a:schemeClr val="tx1"/>
                </a:solidFill>
                <a:latin typeface="Calibri" pitchFamily="34" charset="0"/>
              </a:rPr>
              <a:t>akan</a:t>
            </a:r>
            <a:r>
              <a:rPr lang="en-US" sz="2000" dirty="0">
                <a:solidFill>
                  <a:schemeClr val="tx1"/>
                </a:solidFill>
                <a:latin typeface="Calibri" pitchFamily="34" charset="0"/>
              </a:rPr>
              <a:t> </a:t>
            </a:r>
            <a:r>
              <a:rPr lang="en-US" sz="2000" dirty="0" err="1">
                <a:solidFill>
                  <a:schemeClr val="tx1"/>
                </a:solidFill>
                <a:latin typeface="Calibri" pitchFamily="34" charset="0"/>
              </a:rPr>
              <a:t>menjadi</a:t>
            </a:r>
            <a:r>
              <a:rPr lang="en-US" sz="2000" dirty="0">
                <a:solidFill>
                  <a:schemeClr val="tx1"/>
                </a:solidFill>
                <a:latin typeface="Calibri" pitchFamily="34" charset="0"/>
              </a:rPr>
              <a:t> </a:t>
            </a:r>
            <a:r>
              <a:rPr lang="en-US" sz="2000" dirty="0" err="1">
                <a:solidFill>
                  <a:schemeClr val="tx1"/>
                </a:solidFill>
                <a:latin typeface="Calibri" pitchFamily="34" charset="0"/>
              </a:rPr>
              <a:t>kempen</a:t>
            </a:r>
            <a:r>
              <a:rPr lang="en-US" sz="2000" dirty="0">
                <a:solidFill>
                  <a:schemeClr val="tx1"/>
                </a:solidFill>
                <a:latin typeface="Calibri" pitchFamily="34" charset="0"/>
              </a:rPr>
              <a:t> </a:t>
            </a:r>
            <a:r>
              <a:rPr lang="en-US" sz="2000" dirty="0" err="1">
                <a:solidFill>
                  <a:schemeClr val="tx1"/>
                </a:solidFill>
                <a:latin typeface="Calibri" pitchFamily="34" charset="0"/>
              </a:rPr>
              <a:t>politik</a:t>
            </a:r>
            <a:r>
              <a:rPr lang="en-US" sz="2000" dirty="0">
                <a:solidFill>
                  <a:schemeClr val="tx1"/>
                </a:solidFill>
                <a:latin typeface="Calibri" pitchFamily="34" charset="0"/>
              </a:rPr>
              <a:t>. </a:t>
            </a:r>
          </a:p>
          <a:p>
            <a:pPr marL="533400" indent="-533400">
              <a:spcBef>
                <a:spcPct val="20000"/>
              </a:spcBef>
              <a:buFontTx/>
              <a:buChar char="•"/>
            </a:pPr>
            <a:r>
              <a:rPr lang="en-US" sz="2000" dirty="0" err="1">
                <a:solidFill>
                  <a:schemeClr val="tx1"/>
                </a:solidFill>
                <a:latin typeface="Calibri" pitchFamily="34" charset="0"/>
              </a:rPr>
              <a:t>Tajuk</a:t>
            </a:r>
            <a:r>
              <a:rPr lang="en-US" sz="2000" dirty="0">
                <a:solidFill>
                  <a:schemeClr val="tx1"/>
                </a:solidFill>
                <a:latin typeface="Calibri" pitchFamily="34" charset="0"/>
              </a:rPr>
              <a:t> agama </a:t>
            </a:r>
            <a:r>
              <a:rPr lang="en-US" sz="2000" dirty="0" err="1">
                <a:solidFill>
                  <a:schemeClr val="tx1"/>
                </a:solidFill>
                <a:latin typeface="Calibri" pitchFamily="34" charset="0"/>
              </a:rPr>
              <a:t>perlu</a:t>
            </a:r>
            <a:r>
              <a:rPr lang="en-US" sz="2000" dirty="0">
                <a:solidFill>
                  <a:schemeClr val="tx1"/>
                </a:solidFill>
                <a:latin typeface="Calibri" pitchFamily="34" charset="0"/>
              </a:rPr>
              <a:t> </a:t>
            </a:r>
            <a:r>
              <a:rPr lang="en-US" sz="2000" dirty="0" err="1">
                <a:solidFill>
                  <a:schemeClr val="tx1"/>
                </a:solidFill>
                <a:latin typeface="Calibri" pitchFamily="34" charset="0"/>
              </a:rPr>
              <a:t>dielakkan</a:t>
            </a:r>
            <a:r>
              <a:rPr lang="en-US" sz="2000" dirty="0">
                <a:solidFill>
                  <a:schemeClr val="tx1"/>
                </a:solidFill>
                <a:latin typeface="Calibri" pitchFamily="34" charset="0"/>
              </a:rPr>
              <a:t> </a:t>
            </a:r>
            <a:r>
              <a:rPr lang="en-US" sz="2000" dirty="0" err="1">
                <a:solidFill>
                  <a:schemeClr val="tx1"/>
                </a:solidFill>
                <a:latin typeface="Calibri" pitchFamily="34" charset="0"/>
              </a:rPr>
              <a:t>kerana</a:t>
            </a:r>
            <a:r>
              <a:rPr lang="en-US" sz="2000" dirty="0">
                <a:solidFill>
                  <a:schemeClr val="tx1"/>
                </a:solidFill>
                <a:latin typeface="Calibri" pitchFamily="34" charset="0"/>
              </a:rPr>
              <a:t> </a:t>
            </a:r>
            <a:r>
              <a:rPr lang="en-US" sz="2000" dirty="0" err="1">
                <a:solidFill>
                  <a:schemeClr val="tx1"/>
                </a:solidFill>
                <a:latin typeface="Calibri" pitchFamily="34" charset="0"/>
              </a:rPr>
              <a:t>tajuk</a:t>
            </a:r>
            <a:r>
              <a:rPr lang="en-US" sz="2000" dirty="0">
                <a:solidFill>
                  <a:schemeClr val="tx1"/>
                </a:solidFill>
                <a:latin typeface="Calibri" pitchFamily="34" charset="0"/>
              </a:rPr>
              <a:t> yang </a:t>
            </a:r>
            <a:r>
              <a:rPr lang="en-US" sz="2000" dirty="0" err="1">
                <a:solidFill>
                  <a:schemeClr val="tx1"/>
                </a:solidFill>
                <a:latin typeface="Calibri" pitchFamily="34" charset="0"/>
              </a:rPr>
              <a:t>berat</a:t>
            </a:r>
            <a:r>
              <a:rPr lang="en-US" sz="2000" dirty="0">
                <a:solidFill>
                  <a:schemeClr val="tx1"/>
                </a:solidFill>
                <a:latin typeface="Calibri" pitchFamily="34" charset="0"/>
              </a:rPr>
              <a:t>.</a:t>
            </a:r>
          </a:p>
          <a:p>
            <a:pPr marL="533400" indent="-533400">
              <a:spcBef>
                <a:spcPct val="20000"/>
              </a:spcBef>
              <a:buFontTx/>
              <a:buChar char="•"/>
            </a:pPr>
            <a:endParaRPr lang="en-US" sz="2000" dirty="0">
              <a:solidFill>
                <a:schemeClr val="tx1"/>
              </a:solidFill>
              <a:latin typeface="Calibri" pitchFamily="34" charset="0"/>
            </a:endParaRPr>
          </a:p>
        </p:txBody>
      </p:sp>
    </p:spTree>
    <p:extLst>
      <p:ext uri="{BB962C8B-B14F-4D97-AF65-F5344CB8AC3E}">
        <p14:creationId xmlns:p14="http://schemas.microsoft.com/office/powerpoint/2010/main" val="1397467604"/>
      </p:ext>
    </p:extLst>
  </p:cSld>
  <p:clrMapOvr>
    <a:masterClrMapping/>
  </p:clrMapOvr>
  <p:transition advClick="0"/>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2286000" y="15240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dirty="0" smtClean="0">
                <a:solidFill>
                  <a:schemeClr val="bg1"/>
                </a:solidFill>
                <a:latin typeface="Calibri" pitchFamily="34" charset="0"/>
              </a:rPr>
              <a:t>PERBUALAN SOSIAL</a:t>
            </a:r>
            <a:endParaRPr lang="en-US" dirty="0">
              <a:solidFill>
                <a:schemeClr val="bg1"/>
              </a:solidFill>
              <a:latin typeface="Calibri" pitchFamily="34" charset="0"/>
            </a:endParaRPr>
          </a:p>
        </p:txBody>
      </p:sp>
      <p:sp>
        <p:nvSpPr>
          <p:cNvPr id="31747" name="Rectangle 4"/>
          <p:cNvSpPr>
            <a:spLocks noChangeArrowheads="1"/>
          </p:cNvSpPr>
          <p:nvPr/>
        </p:nvSpPr>
        <p:spPr bwMode="auto">
          <a:xfrm>
            <a:off x="881063" y="12192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60400" indent="-660400" algn="r"/>
            <a:endParaRPr lang="en-US" sz="2000" dirty="0">
              <a:latin typeface="Calibri" pitchFamily="34" charset="0"/>
            </a:endParaRPr>
          </a:p>
        </p:txBody>
      </p:sp>
      <p:sp>
        <p:nvSpPr>
          <p:cNvPr id="31748" name="Rectangle 6"/>
          <p:cNvSpPr>
            <a:spLocks noChangeArrowheads="1"/>
          </p:cNvSpPr>
          <p:nvPr/>
        </p:nvSpPr>
        <p:spPr bwMode="auto">
          <a:xfrm>
            <a:off x="902834" y="1292679"/>
            <a:ext cx="7162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spcBef>
                <a:spcPct val="20000"/>
              </a:spcBef>
            </a:pPr>
            <a:r>
              <a:rPr lang="en-US" sz="2400" dirty="0" err="1">
                <a:solidFill>
                  <a:schemeClr val="tx1"/>
                </a:solidFill>
                <a:latin typeface="Calibri" pitchFamily="34" charset="0"/>
              </a:rPr>
              <a:t>Tajuk</a:t>
            </a:r>
            <a:r>
              <a:rPr lang="en-US" sz="2400" dirty="0">
                <a:solidFill>
                  <a:schemeClr val="tx1"/>
                </a:solidFill>
                <a:latin typeface="Calibri" pitchFamily="34" charset="0"/>
              </a:rPr>
              <a:t> yang </a:t>
            </a:r>
            <a:r>
              <a:rPr lang="en-US" sz="2400" dirty="0" err="1">
                <a:solidFill>
                  <a:schemeClr val="tx1"/>
                </a:solidFill>
                <a:latin typeface="Calibri" pitchFamily="34" charset="0"/>
              </a:rPr>
              <a:t>sesuai</a:t>
            </a:r>
            <a:r>
              <a:rPr lang="en-US" sz="2400" dirty="0">
                <a:solidFill>
                  <a:schemeClr val="tx1"/>
                </a:solidFill>
                <a:latin typeface="Calibri" pitchFamily="34" charset="0"/>
              </a:rPr>
              <a:t> :</a:t>
            </a:r>
          </a:p>
          <a:p>
            <a:pPr marL="533400" indent="-533400">
              <a:spcBef>
                <a:spcPct val="20000"/>
              </a:spcBef>
            </a:pPr>
            <a:endParaRPr lang="en-US" sz="2400" dirty="0">
              <a:solidFill>
                <a:schemeClr val="tx1"/>
              </a:solidFill>
              <a:latin typeface="Calibri" pitchFamily="34" charset="0"/>
            </a:endParaRPr>
          </a:p>
          <a:p>
            <a:pPr marL="533400" indent="-533400">
              <a:spcBef>
                <a:spcPct val="20000"/>
              </a:spcBef>
              <a:buFontTx/>
              <a:buChar char="•"/>
            </a:pPr>
            <a:r>
              <a:rPr lang="en-US" sz="2400" dirty="0" err="1" smtClean="0">
                <a:solidFill>
                  <a:schemeClr val="tx1"/>
                </a:solidFill>
                <a:latin typeface="Calibri" pitchFamily="34" charset="0"/>
              </a:rPr>
              <a:t>Makanan</a:t>
            </a:r>
            <a:endParaRPr lang="en-US" sz="2400" dirty="0" smtClean="0">
              <a:solidFill>
                <a:schemeClr val="tx1"/>
              </a:solidFill>
              <a:latin typeface="Calibri" pitchFamily="34" charset="0"/>
            </a:endParaRPr>
          </a:p>
          <a:p>
            <a:pPr marL="533400" indent="-533400">
              <a:spcBef>
                <a:spcPct val="20000"/>
              </a:spcBef>
              <a:buFontTx/>
              <a:buChar char="•"/>
            </a:pPr>
            <a:r>
              <a:rPr lang="en-US" sz="2400" dirty="0" err="1" smtClean="0">
                <a:solidFill>
                  <a:schemeClr val="tx1"/>
                </a:solidFill>
                <a:latin typeface="Calibri" pitchFamily="34" charset="0"/>
              </a:rPr>
              <a:t>Pengembaraan</a:t>
            </a:r>
            <a:endParaRPr lang="en-US" sz="2400" dirty="0" smtClean="0">
              <a:solidFill>
                <a:schemeClr val="tx1"/>
              </a:solidFill>
              <a:latin typeface="Calibri" pitchFamily="34" charset="0"/>
            </a:endParaRPr>
          </a:p>
          <a:p>
            <a:pPr marL="533400" indent="-533400">
              <a:spcBef>
                <a:spcPct val="20000"/>
              </a:spcBef>
              <a:buFontTx/>
              <a:buChar char="•"/>
            </a:pPr>
            <a:r>
              <a:rPr lang="en-US" sz="2400" dirty="0" err="1" smtClean="0">
                <a:solidFill>
                  <a:schemeClr val="tx1"/>
                </a:solidFill>
                <a:latin typeface="Calibri" pitchFamily="34" charset="0"/>
              </a:rPr>
              <a:t>Rancangan</a:t>
            </a:r>
            <a:r>
              <a:rPr lang="en-US" sz="2400" dirty="0" smtClean="0">
                <a:solidFill>
                  <a:schemeClr val="tx1"/>
                </a:solidFill>
                <a:latin typeface="Calibri" pitchFamily="34" charset="0"/>
              </a:rPr>
              <a:t> </a:t>
            </a:r>
            <a:r>
              <a:rPr lang="en-US" sz="2400" dirty="0" err="1">
                <a:solidFill>
                  <a:schemeClr val="tx1"/>
                </a:solidFill>
                <a:latin typeface="Calibri" pitchFamily="34" charset="0"/>
              </a:rPr>
              <a:t>TElevisyen</a:t>
            </a:r>
            <a:endParaRPr lang="en-US" sz="2400" dirty="0">
              <a:solidFill>
                <a:schemeClr val="tx1"/>
              </a:solidFill>
              <a:latin typeface="Calibri" pitchFamily="34" charset="0"/>
            </a:endParaRPr>
          </a:p>
          <a:p>
            <a:pPr marL="533400" indent="-533400">
              <a:spcBef>
                <a:spcPct val="20000"/>
              </a:spcBef>
              <a:buFontTx/>
              <a:buChar char="•"/>
            </a:pPr>
            <a:r>
              <a:rPr lang="en-US" sz="2400" dirty="0" err="1">
                <a:solidFill>
                  <a:schemeClr val="tx1"/>
                </a:solidFill>
                <a:latin typeface="Calibri" pitchFamily="34" charset="0"/>
              </a:rPr>
              <a:t>Kegemaran</a:t>
            </a:r>
            <a:r>
              <a:rPr lang="en-US" sz="2400" dirty="0">
                <a:solidFill>
                  <a:schemeClr val="tx1"/>
                </a:solidFill>
                <a:latin typeface="Calibri" pitchFamily="34" charset="0"/>
              </a:rPr>
              <a:t> (</a:t>
            </a:r>
            <a:r>
              <a:rPr lang="en-US" sz="2400" dirty="0" err="1">
                <a:solidFill>
                  <a:schemeClr val="tx1"/>
                </a:solidFill>
                <a:latin typeface="Calibri" pitchFamily="34" charset="0"/>
              </a:rPr>
              <a:t>hobi</a:t>
            </a:r>
            <a:r>
              <a:rPr lang="en-US" sz="2400" dirty="0">
                <a:solidFill>
                  <a:schemeClr val="tx1"/>
                </a:solidFill>
                <a:latin typeface="Calibri" pitchFamily="34" charset="0"/>
              </a:rPr>
              <a:t>)</a:t>
            </a:r>
          </a:p>
          <a:p>
            <a:pPr marL="533400" indent="-533400">
              <a:spcBef>
                <a:spcPct val="20000"/>
              </a:spcBef>
              <a:buFontTx/>
              <a:buChar char="•"/>
            </a:pPr>
            <a:r>
              <a:rPr lang="en-US" sz="2400" dirty="0" err="1">
                <a:solidFill>
                  <a:schemeClr val="tx1"/>
                </a:solidFill>
                <a:latin typeface="Calibri" pitchFamily="34" charset="0"/>
              </a:rPr>
              <a:t>Sukan</a:t>
            </a:r>
            <a:endParaRPr lang="en-US" sz="2400" dirty="0">
              <a:solidFill>
                <a:schemeClr val="tx1"/>
              </a:solidFill>
              <a:latin typeface="Calibri" pitchFamily="34" charset="0"/>
            </a:endParaRPr>
          </a:p>
          <a:p>
            <a:pPr marL="533400" indent="-533400">
              <a:spcBef>
                <a:spcPct val="20000"/>
              </a:spcBef>
              <a:buFontTx/>
              <a:buChar char="•"/>
            </a:pPr>
            <a:r>
              <a:rPr lang="en-US" sz="2400" dirty="0" err="1">
                <a:solidFill>
                  <a:schemeClr val="tx1"/>
                </a:solidFill>
                <a:latin typeface="Calibri" pitchFamily="34" charset="0"/>
              </a:rPr>
              <a:t>Pakaian</a:t>
            </a:r>
            <a:endParaRPr lang="en-US" sz="2400" dirty="0">
              <a:solidFill>
                <a:schemeClr val="tx1"/>
              </a:solidFill>
              <a:latin typeface="Calibri" pitchFamily="34" charset="0"/>
            </a:endParaRPr>
          </a:p>
          <a:p>
            <a:pPr marL="533400" indent="-533400">
              <a:spcBef>
                <a:spcPct val="20000"/>
              </a:spcBef>
              <a:buFontTx/>
              <a:buChar char="•"/>
            </a:pPr>
            <a:r>
              <a:rPr lang="en-US" sz="2400" dirty="0" err="1">
                <a:solidFill>
                  <a:schemeClr val="tx1"/>
                </a:solidFill>
                <a:latin typeface="Calibri" pitchFamily="34" charset="0"/>
              </a:rPr>
              <a:t>Berkebun</a:t>
            </a:r>
            <a:endParaRPr lang="en-US" sz="2400" dirty="0">
              <a:solidFill>
                <a:schemeClr val="tx1"/>
              </a:solidFill>
              <a:latin typeface="Calibri" pitchFamily="34" charset="0"/>
            </a:endParaRPr>
          </a:p>
          <a:p>
            <a:pPr marL="533400" indent="-533400">
              <a:spcBef>
                <a:spcPct val="20000"/>
              </a:spcBef>
              <a:buFontTx/>
              <a:buChar char="•"/>
            </a:pPr>
            <a:r>
              <a:rPr lang="en-US" sz="2400" dirty="0" err="1">
                <a:solidFill>
                  <a:schemeClr val="tx1"/>
                </a:solidFill>
                <a:latin typeface="Calibri" pitchFamily="34" charset="0"/>
              </a:rPr>
              <a:t>Muzik</a:t>
            </a:r>
            <a:endParaRPr lang="en-US" sz="2400" dirty="0">
              <a:solidFill>
                <a:schemeClr val="tx1"/>
              </a:solidFill>
              <a:latin typeface="Calibri" pitchFamily="34" charset="0"/>
            </a:endParaRPr>
          </a:p>
          <a:p>
            <a:pPr marL="533400" indent="-533400">
              <a:spcBef>
                <a:spcPct val="20000"/>
              </a:spcBef>
              <a:buFontTx/>
              <a:buChar char="•"/>
            </a:pPr>
            <a:r>
              <a:rPr lang="en-US" sz="2400" dirty="0" err="1">
                <a:solidFill>
                  <a:schemeClr val="tx1"/>
                </a:solidFill>
                <a:latin typeface="Calibri" pitchFamily="34" charset="0"/>
              </a:rPr>
              <a:t>Kesenian</a:t>
            </a:r>
            <a:endParaRPr lang="en-US" sz="2400" dirty="0">
              <a:solidFill>
                <a:schemeClr val="tx1"/>
              </a:solidFill>
              <a:latin typeface="Calibri" pitchFamily="34" charset="0"/>
            </a:endParaRPr>
          </a:p>
          <a:p>
            <a:pPr marL="533400" indent="-533400">
              <a:spcBef>
                <a:spcPct val="20000"/>
              </a:spcBef>
              <a:buFontTx/>
              <a:buChar char="•"/>
            </a:pPr>
            <a:endParaRPr lang="en-US" sz="2000" dirty="0">
              <a:latin typeface="Calibri" pitchFamily="34" charset="0"/>
            </a:endParaRPr>
          </a:p>
        </p:txBody>
      </p:sp>
    </p:spTree>
    <p:extLst>
      <p:ext uri="{BB962C8B-B14F-4D97-AF65-F5344CB8AC3E}">
        <p14:creationId xmlns:p14="http://schemas.microsoft.com/office/powerpoint/2010/main" val="1724121479"/>
      </p:ext>
    </p:extLst>
  </p:cSld>
  <p:clrMapOvr>
    <a:masterClrMapping/>
  </p:clrMapOvr>
  <p:transition advClick="0"/>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685800" y="152400"/>
            <a:ext cx="8032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dirty="0" smtClean="0">
                <a:solidFill>
                  <a:schemeClr val="bg1"/>
                </a:solidFill>
                <a:latin typeface="Calibri" pitchFamily="34" charset="0"/>
              </a:rPr>
              <a:t>ETIKET SOSIAL DALAM PELBAGAI SITUASI</a:t>
            </a:r>
            <a:endParaRPr lang="en-US" dirty="0">
              <a:solidFill>
                <a:schemeClr val="bg1"/>
              </a:solidFill>
              <a:latin typeface="Calibri" pitchFamily="34" charset="0"/>
            </a:endParaRPr>
          </a:p>
        </p:txBody>
      </p:sp>
      <p:sp>
        <p:nvSpPr>
          <p:cNvPr id="32771" name="Rectangle 4"/>
          <p:cNvSpPr>
            <a:spLocks noChangeArrowheads="1"/>
          </p:cNvSpPr>
          <p:nvPr/>
        </p:nvSpPr>
        <p:spPr bwMode="auto">
          <a:xfrm>
            <a:off x="496207" y="11430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60400" indent="-660400"/>
            <a:r>
              <a:rPr lang="en-US" sz="2000" dirty="0" err="1">
                <a:solidFill>
                  <a:schemeClr val="tx1"/>
                </a:solidFill>
                <a:latin typeface="Calibri" pitchFamily="34" charset="0"/>
              </a:rPr>
              <a:t>Panduan</a:t>
            </a:r>
            <a:r>
              <a:rPr lang="en-US" sz="2000" dirty="0">
                <a:solidFill>
                  <a:schemeClr val="tx1"/>
                </a:solidFill>
                <a:latin typeface="Calibri" pitchFamily="34" charset="0"/>
              </a:rPr>
              <a:t> </a:t>
            </a:r>
            <a:r>
              <a:rPr lang="en-US" sz="2000" dirty="0" err="1">
                <a:solidFill>
                  <a:schemeClr val="tx1"/>
                </a:solidFill>
                <a:latin typeface="Calibri" pitchFamily="34" charset="0"/>
              </a:rPr>
              <a:t>bagi</a:t>
            </a:r>
            <a:r>
              <a:rPr lang="en-US" sz="2000" dirty="0">
                <a:solidFill>
                  <a:schemeClr val="tx1"/>
                </a:solidFill>
                <a:latin typeface="Calibri" pitchFamily="34" charset="0"/>
              </a:rPr>
              <a:t> </a:t>
            </a:r>
            <a:r>
              <a:rPr lang="en-US" sz="2000" dirty="0" err="1">
                <a:solidFill>
                  <a:schemeClr val="tx1"/>
                </a:solidFill>
                <a:latin typeface="Calibri" pitchFamily="34" charset="0"/>
              </a:rPr>
              <a:t>menjayakan</a:t>
            </a:r>
            <a:r>
              <a:rPr lang="en-US" sz="2000" dirty="0">
                <a:solidFill>
                  <a:schemeClr val="tx1"/>
                </a:solidFill>
                <a:latin typeface="Calibri" pitchFamily="34" charset="0"/>
              </a:rPr>
              <a:t> </a:t>
            </a:r>
            <a:r>
              <a:rPr lang="en-US" sz="2000" dirty="0" err="1">
                <a:solidFill>
                  <a:schemeClr val="tx1"/>
                </a:solidFill>
                <a:latin typeface="Calibri" pitchFamily="34" charset="0"/>
              </a:rPr>
              <a:t>sesuautu</a:t>
            </a:r>
            <a:r>
              <a:rPr lang="en-US" sz="2000" dirty="0">
                <a:solidFill>
                  <a:schemeClr val="tx1"/>
                </a:solidFill>
                <a:latin typeface="Calibri" pitchFamily="34" charset="0"/>
              </a:rPr>
              <a:t> </a:t>
            </a:r>
            <a:r>
              <a:rPr lang="en-US" sz="2000" dirty="0" err="1">
                <a:solidFill>
                  <a:schemeClr val="tx1"/>
                </a:solidFill>
                <a:latin typeface="Calibri" pitchFamily="34" charset="0"/>
              </a:rPr>
              <a:t>perbualan</a:t>
            </a:r>
            <a:r>
              <a:rPr lang="en-US" sz="2000" dirty="0">
                <a:solidFill>
                  <a:schemeClr val="tx1"/>
                </a:solidFill>
                <a:latin typeface="Calibri" pitchFamily="34" charset="0"/>
              </a:rPr>
              <a:t> </a:t>
            </a:r>
            <a:r>
              <a:rPr lang="en-US" sz="2000" dirty="0" err="1">
                <a:solidFill>
                  <a:schemeClr val="tx1"/>
                </a:solidFill>
                <a:latin typeface="Calibri" pitchFamily="34" charset="0"/>
              </a:rPr>
              <a:t>sosial</a:t>
            </a:r>
            <a:r>
              <a:rPr lang="en-US" sz="2000" dirty="0">
                <a:solidFill>
                  <a:schemeClr val="tx1"/>
                </a:solidFill>
                <a:latin typeface="Calibri" pitchFamily="34" charset="0"/>
              </a:rPr>
              <a:t> yang</a:t>
            </a:r>
          </a:p>
          <a:p>
            <a:pPr marL="660400" indent="-660400"/>
            <a:r>
              <a:rPr lang="en-US" sz="2000" dirty="0" err="1">
                <a:solidFill>
                  <a:schemeClr val="tx1"/>
                </a:solidFill>
                <a:latin typeface="Calibri" pitchFamily="34" charset="0"/>
              </a:rPr>
              <a:t>berkesan</a:t>
            </a:r>
            <a:r>
              <a:rPr lang="en-US" sz="2000" dirty="0">
                <a:solidFill>
                  <a:schemeClr val="tx1"/>
                </a:solidFill>
                <a:latin typeface="Calibri" pitchFamily="34" charset="0"/>
              </a:rPr>
              <a:t> </a:t>
            </a:r>
            <a:r>
              <a:rPr lang="en-US" sz="2000" dirty="0" err="1">
                <a:solidFill>
                  <a:schemeClr val="tx1"/>
                </a:solidFill>
                <a:latin typeface="Calibri" pitchFamily="34" charset="0"/>
              </a:rPr>
              <a:t>ialah</a:t>
            </a:r>
            <a:r>
              <a:rPr lang="en-US" sz="2000" dirty="0">
                <a:solidFill>
                  <a:schemeClr val="tx1"/>
                </a:solidFill>
                <a:latin typeface="Calibri" pitchFamily="34" charset="0"/>
              </a:rPr>
              <a:t> </a:t>
            </a:r>
            <a:r>
              <a:rPr lang="en-US" sz="2000" dirty="0" err="1">
                <a:solidFill>
                  <a:schemeClr val="tx1"/>
                </a:solidFill>
                <a:latin typeface="Calibri" pitchFamily="34" charset="0"/>
              </a:rPr>
              <a:t>seperti</a:t>
            </a:r>
            <a:r>
              <a:rPr lang="en-US" sz="2000" dirty="0">
                <a:solidFill>
                  <a:schemeClr val="tx1"/>
                </a:solidFill>
                <a:latin typeface="Calibri" pitchFamily="34" charset="0"/>
              </a:rPr>
              <a:t> </a:t>
            </a:r>
            <a:r>
              <a:rPr lang="en-US" sz="2000" dirty="0" err="1">
                <a:solidFill>
                  <a:schemeClr val="tx1"/>
                </a:solidFill>
                <a:latin typeface="Calibri" pitchFamily="34" charset="0"/>
              </a:rPr>
              <a:t>berikut</a:t>
            </a:r>
            <a:r>
              <a:rPr lang="en-US" sz="2000" dirty="0">
                <a:solidFill>
                  <a:schemeClr val="tx1"/>
                </a:solidFill>
                <a:latin typeface="Calibri" pitchFamily="34" charset="0"/>
              </a:rPr>
              <a:t>:-</a:t>
            </a:r>
          </a:p>
          <a:p>
            <a:pPr marL="660400" indent="-660400"/>
            <a:endParaRPr lang="en-US" sz="2000" dirty="0">
              <a:solidFill>
                <a:schemeClr val="tx1"/>
              </a:solidFill>
              <a:latin typeface="Calibri" pitchFamily="34" charset="0"/>
            </a:endParaRPr>
          </a:p>
        </p:txBody>
      </p:sp>
      <p:sp>
        <p:nvSpPr>
          <p:cNvPr id="32772" name="Rectangle 6"/>
          <p:cNvSpPr>
            <a:spLocks noChangeArrowheads="1"/>
          </p:cNvSpPr>
          <p:nvPr/>
        </p:nvSpPr>
        <p:spPr bwMode="auto">
          <a:xfrm>
            <a:off x="890588" y="1793875"/>
            <a:ext cx="8077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spcBef>
                <a:spcPct val="20000"/>
              </a:spcBef>
            </a:pPr>
            <a:endParaRPr lang="en-US" sz="2000" dirty="0">
              <a:latin typeface="Calibri" pitchFamily="34" charset="0"/>
            </a:endParaRPr>
          </a:p>
          <a:p>
            <a:pPr marL="533400" indent="-533400">
              <a:spcBef>
                <a:spcPct val="20000"/>
              </a:spcBef>
              <a:buFont typeface="Wingdings" pitchFamily="2" charset="2"/>
              <a:buChar char="§"/>
            </a:pPr>
            <a:r>
              <a:rPr lang="en-US" sz="2000" dirty="0" err="1">
                <a:solidFill>
                  <a:schemeClr val="tx1"/>
                </a:solidFill>
                <a:latin typeface="Calibri" pitchFamily="34" charset="0"/>
              </a:rPr>
              <a:t>Seseorang</a:t>
            </a:r>
            <a:r>
              <a:rPr lang="en-US" sz="2000" dirty="0">
                <a:solidFill>
                  <a:schemeClr val="tx1"/>
                </a:solidFill>
                <a:latin typeface="Calibri" pitchFamily="34" charset="0"/>
              </a:rPr>
              <a:t> yang </a:t>
            </a:r>
            <a:r>
              <a:rPr lang="en-US" sz="2000" dirty="0" err="1">
                <a:solidFill>
                  <a:schemeClr val="tx1"/>
                </a:solidFill>
                <a:latin typeface="Calibri" pitchFamily="34" charset="0"/>
              </a:rPr>
              <a:t>bercakap</a:t>
            </a:r>
            <a:r>
              <a:rPr lang="en-US" sz="2000" dirty="0">
                <a:solidFill>
                  <a:schemeClr val="tx1"/>
                </a:solidFill>
                <a:latin typeface="Calibri" pitchFamily="34" charset="0"/>
              </a:rPr>
              <a:t> </a:t>
            </a:r>
            <a:r>
              <a:rPr lang="en-US" sz="2000" dirty="0" err="1">
                <a:solidFill>
                  <a:schemeClr val="tx1"/>
                </a:solidFill>
                <a:latin typeface="Calibri" pitchFamily="34" charset="0"/>
              </a:rPr>
              <a:t>atau</a:t>
            </a:r>
            <a:r>
              <a:rPr lang="en-US" sz="2000" dirty="0">
                <a:solidFill>
                  <a:schemeClr val="tx1"/>
                </a:solidFill>
                <a:latin typeface="Calibri" pitchFamily="34" charset="0"/>
              </a:rPr>
              <a:t> </a:t>
            </a:r>
            <a:r>
              <a:rPr lang="en-US" sz="2000" dirty="0" err="1">
                <a:solidFill>
                  <a:schemeClr val="tx1"/>
                </a:solidFill>
                <a:latin typeface="Calibri" pitchFamily="34" charset="0"/>
              </a:rPr>
              <a:t>mendengar</a:t>
            </a:r>
            <a:r>
              <a:rPr lang="en-US" sz="2000" dirty="0">
                <a:solidFill>
                  <a:schemeClr val="tx1"/>
                </a:solidFill>
                <a:latin typeface="Calibri" pitchFamily="34" charset="0"/>
              </a:rPr>
              <a:t> </a:t>
            </a:r>
            <a:r>
              <a:rPr lang="en-US" sz="2000" dirty="0" err="1">
                <a:solidFill>
                  <a:schemeClr val="tx1"/>
                </a:solidFill>
                <a:latin typeface="Calibri" pitchFamily="34" charset="0"/>
              </a:rPr>
              <a:t>hendaklah</a:t>
            </a:r>
            <a:r>
              <a:rPr lang="en-US" sz="2000" dirty="0">
                <a:solidFill>
                  <a:schemeClr val="tx1"/>
                </a:solidFill>
                <a:latin typeface="Calibri" pitchFamily="34" charset="0"/>
              </a:rPr>
              <a:t> </a:t>
            </a:r>
            <a:r>
              <a:rPr lang="en-US" sz="2000" dirty="0" err="1">
                <a:solidFill>
                  <a:schemeClr val="tx1"/>
                </a:solidFill>
                <a:latin typeface="Calibri" pitchFamily="34" charset="0"/>
              </a:rPr>
              <a:t>mempunyai</a:t>
            </a:r>
            <a:r>
              <a:rPr lang="en-US" sz="2000" dirty="0">
                <a:solidFill>
                  <a:schemeClr val="tx1"/>
                </a:solidFill>
                <a:latin typeface="Calibri" pitchFamily="34" charset="0"/>
              </a:rPr>
              <a:t> </a:t>
            </a:r>
            <a:r>
              <a:rPr lang="en-US" sz="2000" dirty="0" err="1">
                <a:solidFill>
                  <a:schemeClr val="tx1"/>
                </a:solidFill>
                <a:latin typeface="Calibri" pitchFamily="34" charset="0"/>
              </a:rPr>
              <a:t>minat</a:t>
            </a:r>
            <a:r>
              <a:rPr lang="en-US" sz="2000" dirty="0">
                <a:solidFill>
                  <a:schemeClr val="tx1"/>
                </a:solidFill>
                <a:latin typeface="Calibri" pitchFamily="34" charset="0"/>
              </a:rPr>
              <a:t> </a:t>
            </a:r>
            <a:r>
              <a:rPr lang="en-US" sz="2000" dirty="0" err="1">
                <a:solidFill>
                  <a:schemeClr val="tx1"/>
                </a:solidFill>
                <a:latin typeface="Calibri" pitchFamily="34" charset="0"/>
              </a:rPr>
              <a:t>tentang</a:t>
            </a:r>
            <a:r>
              <a:rPr lang="en-US" sz="2000" dirty="0">
                <a:solidFill>
                  <a:schemeClr val="tx1"/>
                </a:solidFill>
                <a:latin typeface="Calibri" pitchFamily="34" charset="0"/>
              </a:rPr>
              <a:t> </a:t>
            </a:r>
            <a:r>
              <a:rPr lang="en-US" sz="2000" dirty="0" err="1">
                <a:solidFill>
                  <a:schemeClr val="tx1"/>
                </a:solidFill>
                <a:latin typeface="Calibri" pitchFamily="34" charset="0"/>
              </a:rPr>
              <a:t>apa</a:t>
            </a:r>
            <a:r>
              <a:rPr lang="en-US" sz="2000" dirty="0">
                <a:solidFill>
                  <a:schemeClr val="tx1"/>
                </a:solidFill>
                <a:latin typeface="Calibri" pitchFamily="34" charset="0"/>
              </a:rPr>
              <a:t> yang </a:t>
            </a:r>
            <a:r>
              <a:rPr lang="en-US" sz="2000" dirty="0" err="1">
                <a:solidFill>
                  <a:schemeClr val="tx1"/>
                </a:solidFill>
                <a:latin typeface="Calibri" pitchFamily="34" charset="0"/>
              </a:rPr>
              <a:t>dibualkan</a:t>
            </a:r>
            <a:r>
              <a:rPr lang="en-US" sz="2000" dirty="0">
                <a:solidFill>
                  <a:schemeClr val="tx1"/>
                </a:solidFill>
                <a:latin typeface="Calibri" pitchFamily="34" charset="0"/>
              </a:rPr>
              <a:t>.</a:t>
            </a:r>
          </a:p>
          <a:p>
            <a:pPr marL="533400" indent="-533400">
              <a:spcBef>
                <a:spcPct val="20000"/>
              </a:spcBef>
              <a:buFont typeface="Wingdings" pitchFamily="2" charset="2"/>
              <a:buChar char="§"/>
            </a:pPr>
            <a:r>
              <a:rPr lang="en-US" sz="2000" dirty="0" err="1">
                <a:solidFill>
                  <a:schemeClr val="tx1"/>
                </a:solidFill>
                <a:latin typeface="Calibri" pitchFamily="34" charset="0"/>
              </a:rPr>
              <a:t>Mendengar</a:t>
            </a:r>
            <a:r>
              <a:rPr lang="en-US" sz="2000" dirty="0">
                <a:solidFill>
                  <a:schemeClr val="tx1"/>
                </a:solidFill>
                <a:latin typeface="Calibri" pitchFamily="34" charset="0"/>
              </a:rPr>
              <a:t> </a:t>
            </a:r>
            <a:r>
              <a:rPr lang="en-US" sz="2000" dirty="0" err="1">
                <a:solidFill>
                  <a:schemeClr val="tx1"/>
                </a:solidFill>
                <a:latin typeface="Calibri" pitchFamily="34" charset="0"/>
              </a:rPr>
              <a:t>dengan</a:t>
            </a:r>
            <a:r>
              <a:rPr lang="en-US" sz="2000" dirty="0">
                <a:solidFill>
                  <a:schemeClr val="tx1"/>
                </a:solidFill>
                <a:latin typeface="Calibri" pitchFamily="34" charset="0"/>
              </a:rPr>
              <a:t> </a:t>
            </a:r>
            <a:r>
              <a:rPr lang="en-US" sz="2000" dirty="0" err="1">
                <a:solidFill>
                  <a:schemeClr val="tx1"/>
                </a:solidFill>
                <a:latin typeface="Calibri" pitchFamily="34" charset="0"/>
              </a:rPr>
              <a:t>teliti</a:t>
            </a:r>
            <a:r>
              <a:rPr lang="en-US" sz="2000" dirty="0">
                <a:solidFill>
                  <a:schemeClr val="tx1"/>
                </a:solidFill>
                <a:latin typeface="Calibri" pitchFamily="34" charset="0"/>
              </a:rPr>
              <a:t> </a:t>
            </a:r>
            <a:r>
              <a:rPr lang="en-US" sz="2000" dirty="0" err="1">
                <a:solidFill>
                  <a:schemeClr val="tx1"/>
                </a:solidFill>
                <a:latin typeface="Calibri" pitchFamily="34" charset="0"/>
              </a:rPr>
              <a:t>seolah-olah</a:t>
            </a:r>
            <a:r>
              <a:rPr lang="en-US" sz="2000" dirty="0">
                <a:solidFill>
                  <a:schemeClr val="tx1"/>
                </a:solidFill>
                <a:latin typeface="Calibri" pitchFamily="34" charset="0"/>
              </a:rPr>
              <a:t> </a:t>
            </a:r>
            <a:r>
              <a:rPr lang="en-US" sz="2000" dirty="0" err="1">
                <a:solidFill>
                  <a:schemeClr val="tx1"/>
                </a:solidFill>
                <a:latin typeface="Calibri" pitchFamily="34" charset="0"/>
              </a:rPr>
              <a:t>berminat</a:t>
            </a:r>
            <a:r>
              <a:rPr lang="en-US" sz="2000" dirty="0">
                <a:solidFill>
                  <a:schemeClr val="tx1"/>
                </a:solidFill>
                <a:latin typeface="Calibri" pitchFamily="34" charset="0"/>
              </a:rPr>
              <a:t> </a:t>
            </a:r>
            <a:r>
              <a:rPr lang="en-US" sz="2000" dirty="0" err="1">
                <a:solidFill>
                  <a:schemeClr val="tx1"/>
                </a:solidFill>
                <a:latin typeface="Calibri" pitchFamily="34" charset="0"/>
              </a:rPr>
              <a:t>walaupun</a:t>
            </a:r>
            <a:r>
              <a:rPr lang="en-US" sz="2000" dirty="0">
                <a:solidFill>
                  <a:schemeClr val="tx1"/>
                </a:solidFill>
                <a:latin typeface="Calibri" pitchFamily="34" charset="0"/>
              </a:rPr>
              <a:t> </a:t>
            </a:r>
            <a:r>
              <a:rPr lang="en-US" sz="2000" dirty="0" err="1">
                <a:solidFill>
                  <a:schemeClr val="tx1"/>
                </a:solidFill>
                <a:latin typeface="Calibri" pitchFamily="34" charset="0"/>
              </a:rPr>
              <a:t>tidak</a:t>
            </a:r>
            <a:r>
              <a:rPr lang="en-US" sz="2000" dirty="0">
                <a:solidFill>
                  <a:schemeClr val="tx1"/>
                </a:solidFill>
                <a:latin typeface="Calibri" pitchFamily="34" charset="0"/>
              </a:rPr>
              <a:t> </a:t>
            </a:r>
            <a:r>
              <a:rPr lang="en-US" sz="2000" dirty="0" err="1">
                <a:solidFill>
                  <a:schemeClr val="tx1"/>
                </a:solidFill>
                <a:latin typeface="Calibri" pitchFamily="34" charset="0"/>
              </a:rPr>
              <a:t>berminat</a:t>
            </a:r>
            <a:r>
              <a:rPr lang="en-US" sz="2000" dirty="0">
                <a:solidFill>
                  <a:schemeClr val="tx1"/>
                </a:solidFill>
                <a:latin typeface="Calibri" pitchFamily="34" charset="0"/>
              </a:rPr>
              <a:t>.</a:t>
            </a:r>
          </a:p>
          <a:p>
            <a:pPr marL="533400" indent="-533400">
              <a:spcBef>
                <a:spcPct val="20000"/>
              </a:spcBef>
              <a:buFont typeface="Wingdings" pitchFamily="2" charset="2"/>
              <a:buChar char="§"/>
            </a:pPr>
            <a:r>
              <a:rPr lang="en-US" sz="2000" dirty="0" err="1">
                <a:solidFill>
                  <a:schemeClr val="tx1"/>
                </a:solidFill>
                <a:latin typeface="Calibri" pitchFamily="34" charset="0"/>
              </a:rPr>
              <a:t>Pendengar</a:t>
            </a:r>
            <a:r>
              <a:rPr lang="en-US" sz="2000" dirty="0">
                <a:solidFill>
                  <a:schemeClr val="tx1"/>
                </a:solidFill>
                <a:latin typeface="Calibri" pitchFamily="34" charset="0"/>
              </a:rPr>
              <a:t> </a:t>
            </a:r>
            <a:r>
              <a:rPr lang="en-US" sz="2000" dirty="0" err="1">
                <a:solidFill>
                  <a:schemeClr val="tx1"/>
                </a:solidFill>
                <a:latin typeface="Calibri" pitchFamily="34" charset="0"/>
              </a:rPr>
              <a:t>hendaklah</a:t>
            </a:r>
            <a:r>
              <a:rPr lang="en-US" sz="2000" dirty="0">
                <a:solidFill>
                  <a:schemeClr val="tx1"/>
                </a:solidFill>
                <a:latin typeface="Calibri" pitchFamily="34" charset="0"/>
              </a:rPr>
              <a:t> </a:t>
            </a:r>
            <a:r>
              <a:rPr lang="en-US" sz="2000" dirty="0" err="1">
                <a:solidFill>
                  <a:schemeClr val="tx1"/>
                </a:solidFill>
                <a:latin typeface="Calibri" pitchFamily="34" charset="0"/>
              </a:rPr>
              <a:t>arahkan</a:t>
            </a:r>
            <a:r>
              <a:rPr lang="en-US" sz="2000" dirty="0">
                <a:solidFill>
                  <a:schemeClr val="tx1"/>
                </a:solidFill>
                <a:latin typeface="Calibri" pitchFamily="34" charset="0"/>
              </a:rPr>
              <a:t> </a:t>
            </a:r>
            <a:r>
              <a:rPr lang="en-US" sz="2000" dirty="0" err="1">
                <a:solidFill>
                  <a:schemeClr val="tx1"/>
                </a:solidFill>
                <a:latin typeface="Calibri" pitchFamily="34" charset="0"/>
              </a:rPr>
              <a:t>pandangan</a:t>
            </a:r>
            <a:r>
              <a:rPr lang="en-US" sz="2000" dirty="0">
                <a:solidFill>
                  <a:schemeClr val="tx1"/>
                </a:solidFill>
                <a:latin typeface="Calibri" pitchFamily="34" charset="0"/>
              </a:rPr>
              <a:t> </a:t>
            </a:r>
            <a:r>
              <a:rPr lang="en-US" sz="2000" dirty="0" err="1">
                <a:solidFill>
                  <a:schemeClr val="tx1"/>
                </a:solidFill>
                <a:latin typeface="Calibri" pitchFamily="34" charset="0"/>
              </a:rPr>
              <a:t>pada</a:t>
            </a:r>
            <a:r>
              <a:rPr lang="en-US" sz="2000" dirty="0">
                <a:solidFill>
                  <a:schemeClr val="tx1"/>
                </a:solidFill>
                <a:latin typeface="Calibri" pitchFamily="34" charset="0"/>
              </a:rPr>
              <a:t> </a:t>
            </a:r>
            <a:r>
              <a:rPr lang="en-US" sz="2000" dirty="0" err="1">
                <a:solidFill>
                  <a:schemeClr val="tx1"/>
                </a:solidFill>
                <a:latin typeface="Calibri" pitchFamily="34" charset="0"/>
              </a:rPr>
              <a:t>mata</a:t>
            </a:r>
            <a:r>
              <a:rPr lang="en-US" sz="2000" dirty="0">
                <a:solidFill>
                  <a:schemeClr val="tx1"/>
                </a:solidFill>
                <a:latin typeface="Calibri" pitchFamily="34" charset="0"/>
              </a:rPr>
              <a:t> orang yang </a:t>
            </a:r>
            <a:r>
              <a:rPr lang="en-US" sz="2000" dirty="0" err="1">
                <a:solidFill>
                  <a:schemeClr val="tx1"/>
                </a:solidFill>
                <a:latin typeface="Calibri" pitchFamily="34" charset="0"/>
              </a:rPr>
              <a:t>bercakap</a:t>
            </a:r>
            <a:r>
              <a:rPr lang="en-US" sz="2000" dirty="0">
                <a:solidFill>
                  <a:schemeClr val="tx1"/>
                </a:solidFill>
                <a:latin typeface="Calibri" pitchFamily="34" charset="0"/>
              </a:rPr>
              <a:t>.  </a:t>
            </a:r>
            <a:r>
              <a:rPr lang="en-US" sz="2000" dirty="0" err="1">
                <a:solidFill>
                  <a:schemeClr val="tx1"/>
                </a:solidFill>
                <a:latin typeface="Calibri" pitchFamily="34" charset="0"/>
              </a:rPr>
              <a:t>Keadaan</a:t>
            </a:r>
            <a:r>
              <a:rPr lang="en-US" sz="2000" dirty="0">
                <a:solidFill>
                  <a:schemeClr val="tx1"/>
                </a:solidFill>
                <a:latin typeface="Calibri" pitchFamily="34" charset="0"/>
              </a:rPr>
              <a:t> </a:t>
            </a:r>
            <a:r>
              <a:rPr lang="en-US" sz="2000" dirty="0" err="1">
                <a:solidFill>
                  <a:schemeClr val="tx1"/>
                </a:solidFill>
                <a:latin typeface="Calibri" pitchFamily="34" charset="0"/>
              </a:rPr>
              <a:t>ini</a:t>
            </a:r>
            <a:r>
              <a:rPr lang="en-US" sz="2000" dirty="0">
                <a:solidFill>
                  <a:schemeClr val="tx1"/>
                </a:solidFill>
                <a:latin typeface="Calibri" pitchFamily="34" charset="0"/>
              </a:rPr>
              <a:t> </a:t>
            </a:r>
            <a:r>
              <a:rPr lang="en-US" sz="2000" dirty="0" err="1">
                <a:solidFill>
                  <a:schemeClr val="tx1"/>
                </a:solidFill>
                <a:latin typeface="Calibri" pitchFamily="34" charset="0"/>
              </a:rPr>
              <a:t>akan</a:t>
            </a:r>
            <a:r>
              <a:rPr lang="en-US" sz="2000" dirty="0">
                <a:solidFill>
                  <a:schemeClr val="tx1"/>
                </a:solidFill>
                <a:latin typeface="Calibri" pitchFamily="34" charset="0"/>
              </a:rPr>
              <a:t> </a:t>
            </a:r>
            <a:r>
              <a:rPr lang="en-US" sz="2000" dirty="0" err="1">
                <a:solidFill>
                  <a:schemeClr val="tx1"/>
                </a:solidFill>
                <a:latin typeface="Calibri" pitchFamily="34" charset="0"/>
              </a:rPr>
              <a:t>memberi</a:t>
            </a:r>
            <a:r>
              <a:rPr lang="en-US" sz="2000" dirty="0">
                <a:solidFill>
                  <a:schemeClr val="tx1"/>
                </a:solidFill>
                <a:latin typeface="Calibri" pitchFamily="34" charset="0"/>
              </a:rPr>
              <a:t> </a:t>
            </a:r>
            <a:r>
              <a:rPr lang="en-US" sz="2000" dirty="0" err="1">
                <a:solidFill>
                  <a:schemeClr val="tx1"/>
                </a:solidFill>
                <a:latin typeface="Calibri" pitchFamily="34" charset="0"/>
              </a:rPr>
              <a:t>penghormatan</a:t>
            </a:r>
            <a:r>
              <a:rPr lang="en-US" sz="2000" dirty="0">
                <a:solidFill>
                  <a:schemeClr val="tx1"/>
                </a:solidFill>
                <a:latin typeface="Calibri" pitchFamily="34" charset="0"/>
              </a:rPr>
              <a:t> </a:t>
            </a:r>
            <a:r>
              <a:rPr lang="en-US" sz="2000" dirty="0" err="1">
                <a:solidFill>
                  <a:schemeClr val="tx1"/>
                </a:solidFill>
                <a:latin typeface="Calibri" pitchFamily="34" charset="0"/>
              </a:rPr>
              <a:t>kepada</a:t>
            </a:r>
            <a:r>
              <a:rPr lang="en-US" sz="2000" dirty="0">
                <a:solidFill>
                  <a:schemeClr val="tx1"/>
                </a:solidFill>
                <a:latin typeface="Calibri" pitchFamily="34" charset="0"/>
              </a:rPr>
              <a:t> orang yang </a:t>
            </a:r>
            <a:r>
              <a:rPr lang="en-US" sz="2000" dirty="0" err="1">
                <a:solidFill>
                  <a:schemeClr val="tx1"/>
                </a:solidFill>
                <a:latin typeface="Calibri" pitchFamily="34" charset="0"/>
              </a:rPr>
              <a:t>bercakap</a:t>
            </a:r>
            <a:r>
              <a:rPr lang="en-US" sz="2000" dirty="0">
                <a:solidFill>
                  <a:schemeClr val="tx1"/>
                </a:solidFill>
                <a:latin typeface="Calibri" pitchFamily="34" charset="0"/>
              </a:rPr>
              <a:t>.</a:t>
            </a:r>
          </a:p>
          <a:p>
            <a:pPr marL="533400" indent="-533400">
              <a:spcBef>
                <a:spcPct val="20000"/>
              </a:spcBef>
              <a:buFont typeface="Wingdings" pitchFamily="2" charset="2"/>
              <a:buChar char="§"/>
            </a:pPr>
            <a:r>
              <a:rPr lang="en-US" sz="2000" dirty="0" err="1">
                <a:solidFill>
                  <a:schemeClr val="tx1"/>
                </a:solidFill>
                <a:latin typeface="Calibri" pitchFamily="34" charset="0"/>
              </a:rPr>
              <a:t>Bercakap</a:t>
            </a:r>
            <a:r>
              <a:rPr lang="en-US" sz="2000" dirty="0">
                <a:solidFill>
                  <a:schemeClr val="tx1"/>
                </a:solidFill>
                <a:latin typeface="Calibri" pitchFamily="34" charset="0"/>
              </a:rPr>
              <a:t> </a:t>
            </a:r>
            <a:r>
              <a:rPr lang="en-US" sz="2000" dirty="0" err="1">
                <a:solidFill>
                  <a:schemeClr val="tx1"/>
                </a:solidFill>
                <a:latin typeface="Calibri" pitchFamily="34" charset="0"/>
              </a:rPr>
              <a:t>tidak</a:t>
            </a:r>
            <a:r>
              <a:rPr lang="en-US" sz="2000" dirty="0">
                <a:solidFill>
                  <a:schemeClr val="tx1"/>
                </a:solidFill>
                <a:latin typeface="Calibri" pitchFamily="34" charset="0"/>
              </a:rPr>
              <a:t> </a:t>
            </a:r>
            <a:r>
              <a:rPr lang="en-US" sz="2000" dirty="0" err="1">
                <a:solidFill>
                  <a:schemeClr val="tx1"/>
                </a:solidFill>
                <a:latin typeface="Calibri" pitchFamily="34" charset="0"/>
              </a:rPr>
              <a:t>menggunakan</a:t>
            </a:r>
            <a:r>
              <a:rPr lang="en-US" sz="2000" dirty="0">
                <a:solidFill>
                  <a:schemeClr val="tx1"/>
                </a:solidFill>
                <a:latin typeface="Calibri" pitchFamily="34" charset="0"/>
              </a:rPr>
              <a:t> nada </a:t>
            </a:r>
            <a:r>
              <a:rPr lang="en-US" sz="2000" dirty="0" err="1">
                <a:solidFill>
                  <a:schemeClr val="tx1"/>
                </a:solidFill>
                <a:latin typeface="Calibri" pitchFamily="34" charset="0"/>
              </a:rPr>
              <a:t>suara</a:t>
            </a:r>
            <a:r>
              <a:rPr lang="en-US" sz="2000" dirty="0">
                <a:solidFill>
                  <a:schemeClr val="tx1"/>
                </a:solidFill>
                <a:latin typeface="Calibri" pitchFamily="34" charset="0"/>
              </a:rPr>
              <a:t> yang </a:t>
            </a:r>
            <a:r>
              <a:rPr lang="en-US" sz="2000" dirty="0" err="1">
                <a:solidFill>
                  <a:schemeClr val="tx1"/>
                </a:solidFill>
                <a:latin typeface="Calibri" pitchFamily="34" charset="0"/>
              </a:rPr>
              <a:t>terlalu</a:t>
            </a:r>
            <a:r>
              <a:rPr lang="en-US" sz="2000" dirty="0">
                <a:solidFill>
                  <a:schemeClr val="tx1"/>
                </a:solidFill>
                <a:latin typeface="Calibri" pitchFamily="34" charset="0"/>
              </a:rPr>
              <a:t> </a:t>
            </a:r>
            <a:r>
              <a:rPr lang="en-US" sz="2000" dirty="0" err="1">
                <a:solidFill>
                  <a:schemeClr val="tx1"/>
                </a:solidFill>
                <a:latin typeface="Calibri" pitchFamily="34" charset="0"/>
              </a:rPr>
              <a:t>tinggi</a:t>
            </a:r>
            <a:r>
              <a:rPr lang="en-US" sz="2000" dirty="0">
                <a:solidFill>
                  <a:schemeClr val="tx1"/>
                </a:solidFill>
                <a:latin typeface="Calibri" pitchFamily="34" charset="0"/>
              </a:rPr>
              <a:t> </a:t>
            </a:r>
            <a:r>
              <a:rPr lang="en-US" sz="2000" dirty="0" err="1">
                <a:solidFill>
                  <a:schemeClr val="tx1"/>
                </a:solidFill>
                <a:latin typeface="Calibri" pitchFamily="34" charset="0"/>
              </a:rPr>
              <a:t>atau</a:t>
            </a:r>
            <a:r>
              <a:rPr lang="en-US" sz="2000" dirty="0">
                <a:solidFill>
                  <a:schemeClr val="tx1"/>
                </a:solidFill>
                <a:latin typeface="Calibri" pitchFamily="34" charset="0"/>
              </a:rPr>
              <a:t> </a:t>
            </a:r>
            <a:r>
              <a:rPr lang="en-US" sz="2000" dirty="0" err="1">
                <a:solidFill>
                  <a:schemeClr val="tx1"/>
                </a:solidFill>
                <a:latin typeface="Calibri" pitchFamily="34" charset="0"/>
              </a:rPr>
              <a:t>terlalu</a:t>
            </a:r>
            <a:r>
              <a:rPr lang="en-US" sz="2000" dirty="0">
                <a:solidFill>
                  <a:schemeClr val="tx1"/>
                </a:solidFill>
                <a:latin typeface="Calibri" pitchFamily="34" charset="0"/>
              </a:rPr>
              <a:t> </a:t>
            </a:r>
            <a:r>
              <a:rPr lang="en-US" sz="2000" dirty="0" err="1">
                <a:solidFill>
                  <a:schemeClr val="tx1"/>
                </a:solidFill>
                <a:latin typeface="Calibri" pitchFamily="34" charset="0"/>
              </a:rPr>
              <a:t>rendah</a:t>
            </a:r>
            <a:r>
              <a:rPr lang="en-US" sz="2000" dirty="0">
                <a:solidFill>
                  <a:schemeClr val="tx1"/>
                </a:solidFill>
                <a:latin typeface="Calibri" pitchFamily="34" charset="0"/>
              </a:rPr>
              <a:t>.  </a:t>
            </a:r>
          </a:p>
          <a:p>
            <a:pPr marL="533400" indent="-533400">
              <a:spcBef>
                <a:spcPct val="20000"/>
              </a:spcBef>
              <a:buFont typeface="Wingdings" pitchFamily="2" charset="2"/>
              <a:buChar char="§"/>
            </a:pPr>
            <a:r>
              <a:rPr lang="en-US" sz="2000" dirty="0" err="1">
                <a:solidFill>
                  <a:schemeClr val="tx1"/>
                </a:solidFill>
                <a:latin typeface="Calibri" pitchFamily="34" charset="0"/>
              </a:rPr>
              <a:t>Elakkan</a:t>
            </a:r>
            <a:r>
              <a:rPr lang="en-US" sz="2000" dirty="0">
                <a:solidFill>
                  <a:schemeClr val="tx1"/>
                </a:solidFill>
                <a:latin typeface="Calibri" pitchFamily="34" charset="0"/>
              </a:rPr>
              <a:t> </a:t>
            </a:r>
            <a:r>
              <a:rPr lang="en-US" sz="2000" dirty="0" err="1">
                <a:solidFill>
                  <a:schemeClr val="tx1"/>
                </a:solidFill>
                <a:latin typeface="Calibri" pitchFamily="34" charset="0"/>
              </a:rPr>
              <a:t>bercakap</a:t>
            </a:r>
            <a:r>
              <a:rPr lang="en-US" sz="2000" dirty="0">
                <a:solidFill>
                  <a:schemeClr val="tx1"/>
                </a:solidFill>
                <a:latin typeface="Calibri" pitchFamily="34" charset="0"/>
              </a:rPr>
              <a:t> </a:t>
            </a:r>
            <a:r>
              <a:rPr lang="en-US" sz="2000" dirty="0" err="1">
                <a:solidFill>
                  <a:schemeClr val="tx1"/>
                </a:solidFill>
                <a:latin typeface="Calibri" pitchFamily="34" charset="0"/>
              </a:rPr>
              <a:t>terlalu</a:t>
            </a:r>
            <a:r>
              <a:rPr lang="en-US" sz="2000" dirty="0">
                <a:solidFill>
                  <a:schemeClr val="tx1"/>
                </a:solidFill>
                <a:latin typeface="Calibri" pitchFamily="34" charset="0"/>
              </a:rPr>
              <a:t> lama </a:t>
            </a:r>
            <a:r>
              <a:rPr lang="en-US" sz="2000" dirty="0" err="1">
                <a:solidFill>
                  <a:schemeClr val="tx1"/>
                </a:solidFill>
                <a:latin typeface="Calibri" pitchFamily="34" charset="0"/>
              </a:rPr>
              <a:t>kerana</a:t>
            </a:r>
            <a:r>
              <a:rPr lang="en-US" sz="2000" dirty="0">
                <a:solidFill>
                  <a:schemeClr val="tx1"/>
                </a:solidFill>
                <a:latin typeface="Calibri" pitchFamily="34" charset="0"/>
              </a:rPr>
              <a:t> </a:t>
            </a:r>
            <a:r>
              <a:rPr lang="en-US" sz="2000" dirty="0" err="1">
                <a:solidFill>
                  <a:schemeClr val="tx1"/>
                </a:solidFill>
                <a:latin typeface="Calibri" pitchFamily="34" charset="0"/>
              </a:rPr>
              <a:t>akan</a:t>
            </a:r>
            <a:r>
              <a:rPr lang="en-US" sz="2000" dirty="0">
                <a:solidFill>
                  <a:schemeClr val="tx1"/>
                </a:solidFill>
                <a:latin typeface="Calibri" pitchFamily="34" charset="0"/>
              </a:rPr>
              <a:t> </a:t>
            </a:r>
            <a:r>
              <a:rPr lang="en-US" sz="2000" dirty="0" err="1">
                <a:solidFill>
                  <a:schemeClr val="tx1"/>
                </a:solidFill>
                <a:latin typeface="Calibri" pitchFamily="34" charset="0"/>
              </a:rPr>
              <a:t>membosankan</a:t>
            </a:r>
            <a:r>
              <a:rPr lang="en-US" sz="2000" dirty="0">
                <a:solidFill>
                  <a:schemeClr val="tx1"/>
                </a:solidFill>
                <a:latin typeface="Calibri" pitchFamily="34" charset="0"/>
              </a:rPr>
              <a:t> </a:t>
            </a:r>
            <a:r>
              <a:rPr lang="en-US" sz="2000" dirty="0" err="1">
                <a:solidFill>
                  <a:schemeClr val="tx1"/>
                </a:solidFill>
                <a:latin typeface="Calibri" pitchFamily="34" charset="0"/>
              </a:rPr>
              <a:t>pendengar</a:t>
            </a:r>
            <a:r>
              <a:rPr lang="en-US" sz="2000" dirty="0">
                <a:solidFill>
                  <a:schemeClr val="tx1"/>
                </a:solidFill>
                <a:latin typeface="Calibri" pitchFamily="34" charset="0"/>
              </a:rPr>
              <a:t>. </a:t>
            </a:r>
            <a:r>
              <a:rPr lang="en-US" sz="2000" dirty="0" err="1">
                <a:solidFill>
                  <a:schemeClr val="tx1"/>
                </a:solidFill>
                <a:latin typeface="Calibri" pitchFamily="34" charset="0"/>
              </a:rPr>
              <a:t>Berilah</a:t>
            </a:r>
            <a:r>
              <a:rPr lang="en-US" sz="2000" dirty="0">
                <a:solidFill>
                  <a:schemeClr val="tx1"/>
                </a:solidFill>
                <a:latin typeface="Calibri" pitchFamily="34" charset="0"/>
              </a:rPr>
              <a:t> </a:t>
            </a:r>
            <a:r>
              <a:rPr lang="en-US" sz="2000" dirty="0" err="1">
                <a:solidFill>
                  <a:schemeClr val="tx1"/>
                </a:solidFill>
                <a:latin typeface="Calibri" pitchFamily="34" charset="0"/>
              </a:rPr>
              <a:t>peluang</a:t>
            </a:r>
            <a:r>
              <a:rPr lang="en-US" sz="2000" dirty="0">
                <a:solidFill>
                  <a:schemeClr val="tx1"/>
                </a:solidFill>
                <a:latin typeface="Calibri" pitchFamily="34" charset="0"/>
              </a:rPr>
              <a:t> orang lain </a:t>
            </a:r>
            <a:r>
              <a:rPr lang="en-US" sz="2000" dirty="0" err="1">
                <a:solidFill>
                  <a:schemeClr val="tx1"/>
                </a:solidFill>
                <a:latin typeface="Calibri" pitchFamily="34" charset="0"/>
              </a:rPr>
              <a:t>untuk</a:t>
            </a:r>
            <a:r>
              <a:rPr lang="en-US" sz="2000" dirty="0">
                <a:solidFill>
                  <a:schemeClr val="tx1"/>
                </a:solidFill>
                <a:latin typeface="Calibri" pitchFamily="34" charset="0"/>
              </a:rPr>
              <a:t> </a:t>
            </a:r>
            <a:r>
              <a:rPr lang="en-US" sz="2000" dirty="0" err="1">
                <a:solidFill>
                  <a:schemeClr val="tx1"/>
                </a:solidFill>
                <a:latin typeface="Calibri" pitchFamily="34" charset="0"/>
              </a:rPr>
              <a:t>bercakap</a:t>
            </a:r>
            <a:r>
              <a:rPr lang="en-US" sz="2000" dirty="0">
                <a:solidFill>
                  <a:schemeClr val="tx1"/>
                </a:solidFill>
                <a:latin typeface="Calibri" pitchFamily="34" charset="0"/>
              </a:rPr>
              <a:t>.</a:t>
            </a:r>
          </a:p>
          <a:p>
            <a:pPr marL="533400" indent="-533400">
              <a:spcBef>
                <a:spcPct val="20000"/>
              </a:spcBef>
              <a:buFont typeface="Wingdings" pitchFamily="2" charset="2"/>
              <a:buChar char="§"/>
            </a:pPr>
            <a:r>
              <a:rPr lang="en-US" sz="2000" dirty="0" err="1">
                <a:solidFill>
                  <a:schemeClr val="tx1"/>
                </a:solidFill>
                <a:latin typeface="Calibri" pitchFamily="34" charset="0"/>
              </a:rPr>
              <a:t>Berbual</a:t>
            </a:r>
            <a:r>
              <a:rPr lang="en-US" sz="2000" dirty="0">
                <a:solidFill>
                  <a:schemeClr val="tx1"/>
                </a:solidFill>
                <a:latin typeface="Calibri" pitchFamily="34" charset="0"/>
              </a:rPr>
              <a:t> </a:t>
            </a:r>
            <a:r>
              <a:rPr lang="en-US" sz="2000" dirty="0" err="1">
                <a:solidFill>
                  <a:schemeClr val="tx1"/>
                </a:solidFill>
                <a:latin typeface="Calibri" pitchFamily="34" charset="0"/>
              </a:rPr>
              <a:t>dengan</a:t>
            </a:r>
            <a:r>
              <a:rPr lang="en-US" sz="2000" dirty="0">
                <a:solidFill>
                  <a:schemeClr val="tx1"/>
                </a:solidFill>
                <a:latin typeface="Calibri" pitchFamily="34" charset="0"/>
              </a:rPr>
              <a:t> </a:t>
            </a:r>
            <a:r>
              <a:rPr lang="en-US" sz="2000" dirty="0" err="1">
                <a:solidFill>
                  <a:schemeClr val="tx1"/>
                </a:solidFill>
                <a:latin typeface="Calibri" pitchFamily="34" charset="0"/>
              </a:rPr>
              <a:t>cara</a:t>
            </a:r>
            <a:r>
              <a:rPr lang="en-US" sz="2000" dirty="0">
                <a:solidFill>
                  <a:schemeClr val="tx1"/>
                </a:solidFill>
                <a:latin typeface="Calibri" pitchFamily="34" charset="0"/>
              </a:rPr>
              <a:t> yang </a:t>
            </a:r>
            <a:r>
              <a:rPr lang="en-US" sz="2000" dirty="0" err="1">
                <a:solidFill>
                  <a:schemeClr val="tx1"/>
                </a:solidFill>
                <a:latin typeface="Calibri" pitchFamily="34" charset="0"/>
              </a:rPr>
              <a:t>bersahaja</a:t>
            </a:r>
            <a:r>
              <a:rPr lang="en-US" sz="2000" dirty="0">
                <a:solidFill>
                  <a:schemeClr val="tx1"/>
                </a:solidFill>
                <a:latin typeface="Calibri" pitchFamily="34" charset="0"/>
              </a:rPr>
              <a:t> </a:t>
            </a:r>
            <a:r>
              <a:rPr lang="en-US" sz="2000" dirty="0" err="1">
                <a:solidFill>
                  <a:schemeClr val="tx1"/>
                </a:solidFill>
                <a:latin typeface="Calibri" pitchFamily="34" charset="0"/>
              </a:rPr>
              <a:t>dan</a:t>
            </a:r>
            <a:r>
              <a:rPr lang="en-US" sz="2000" dirty="0">
                <a:solidFill>
                  <a:schemeClr val="tx1"/>
                </a:solidFill>
                <a:latin typeface="Calibri" pitchFamily="34" charset="0"/>
              </a:rPr>
              <a:t> </a:t>
            </a:r>
            <a:r>
              <a:rPr lang="en-US" sz="2000" dirty="0" err="1">
                <a:solidFill>
                  <a:schemeClr val="tx1"/>
                </a:solidFill>
                <a:latin typeface="Calibri" pitchFamily="34" charset="0"/>
              </a:rPr>
              <a:t>tidak</a:t>
            </a:r>
            <a:r>
              <a:rPr lang="en-US" sz="2000" dirty="0">
                <a:solidFill>
                  <a:schemeClr val="tx1"/>
                </a:solidFill>
                <a:latin typeface="Calibri" pitchFamily="34" charset="0"/>
              </a:rPr>
              <a:t> </a:t>
            </a:r>
            <a:r>
              <a:rPr lang="en-US" sz="2000" dirty="0" err="1">
                <a:solidFill>
                  <a:schemeClr val="tx1"/>
                </a:solidFill>
                <a:latin typeface="Calibri" pitchFamily="34" charset="0"/>
              </a:rPr>
              <a:t>terlalu</a:t>
            </a:r>
            <a:r>
              <a:rPr lang="en-US" sz="2000" dirty="0">
                <a:solidFill>
                  <a:schemeClr val="tx1"/>
                </a:solidFill>
                <a:latin typeface="Calibri" pitchFamily="34" charset="0"/>
              </a:rPr>
              <a:t> </a:t>
            </a:r>
            <a:r>
              <a:rPr lang="en-US" sz="2000" dirty="0" err="1">
                <a:solidFill>
                  <a:schemeClr val="tx1"/>
                </a:solidFill>
                <a:latin typeface="Calibri" pitchFamily="34" charset="0"/>
              </a:rPr>
              <a:t>serius</a:t>
            </a:r>
            <a:r>
              <a:rPr lang="en-US" sz="2000" dirty="0">
                <a:solidFill>
                  <a:schemeClr val="tx1"/>
                </a:solidFill>
                <a:latin typeface="Calibri" pitchFamily="34" charset="0"/>
              </a:rPr>
              <a:t>.</a:t>
            </a:r>
          </a:p>
          <a:p>
            <a:pPr marL="533400" indent="-533400">
              <a:spcBef>
                <a:spcPct val="20000"/>
              </a:spcBef>
              <a:buFontTx/>
              <a:buChar char="•"/>
            </a:pPr>
            <a:endParaRPr lang="en-US" sz="2000" dirty="0">
              <a:latin typeface="Calibri" pitchFamily="34" charset="0"/>
            </a:endParaRPr>
          </a:p>
        </p:txBody>
      </p:sp>
    </p:spTree>
    <p:extLst>
      <p:ext uri="{BB962C8B-B14F-4D97-AF65-F5344CB8AC3E}">
        <p14:creationId xmlns:p14="http://schemas.microsoft.com/office/powerpoint/2010/main" val="2571907815"/>
      </p:ext>
    </p:extLst>
  </p:cSld>
  <p:clrMapOvr>
    <a:masterClrMapping/>
  </p:clrMapOvr>
  <p:transition advClick="0"/>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a:solidFill>
                  <a:schemeClr val="bg1"/>
                </a:solidFill>
                <a:latin typeface="Calibri" pitchFamily="34" charset="0"/>
              </a:rPr>
              <a:t>Etiket Sosial Dalam Pelbagai Situasi</a:t>
            </a:r>
          </a:p>
        </p:txBody>
      </p:sp>
      <p:sp>
        <p:nvSpPr>
          <p:cNvPr id="33795" name="Rectangle 4"/>
          <p:cNvSpPr>
            <a:spLocks noChangeArrowheads="1"/>
          </p:cNvSpPr>
          <p:nvPr/>
        </p:nvSpPr>
        <p:spPr bwMode="auto">
          <a:xfrm>
            <a:off x="442912" y="12192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60400" indent="-660400"/>
            <a:endParaRPr lang="en-US" sz="2000" dirty="0">
              <a:latin typeface="Calibri" pitchFamily="34" charset="0"/>
            </a:endParaRPr>
          </a:p>
          <a:p>
            <a:pPr marL="660400" indent="-660400"/>
            <a:endParaRPr lang="en-US" sz="2000" dirty="0">
              <a:latin typeface="Calibri" pitchFamily="34" charset="0"/>
            </a:endParaRPr>
          </a:p>
        </p:txBody>
      </p:sp>
      <p:sp>
        <p:nvSpPr>
          <p:cNvPr id="33796" name="Rectangle 6"/>
          <p:cNvSpPr>
            <a:spLocks noChangeArrowheads="1"/>
          </p:cNvSpPr>
          <p:nvPr/>
        </p:nvSpPr>
        <p:spPr bwMode="auto">
          <a:xfrm>
            <a:off x="725714" y="1259114"/>
            <a:ext cx="7162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spcBef>
                <a:spcPct val="20000"/>
              </a:spcBef>
              <a:buFont typeface="Wingdings" pitchFamily="2" charset="2"/>
              <a:buChar char="§"/>
            </a:pPr>
            <a:endParaRPr lang="en-US" sz="2000" dirty="0">
              <a:latin typeface="Calibri" pitchFamily="34" charset="0"/>
            </a:endParaRPr>
          </a:p>
          <a:p>
            <a:pPr marL="533400" indent="-533400">
              <a:spcBef>
                <a:spcPct val="20000"/>
              </a:spcBef>
              <a:buFont typeface="Wingdings" pitchFamily="2" charset="2"/>
              <a:buChar char="§"/>
            </a:pPr>
            <a:r>
              <a:rPr lang="en-US" sz="2000" dirty="0" err="1">
                <a:solidFill>
                  <a:schemeClr val="tx1"/>
                </a:solidFill>
                <a:latin typeface="Calibri" pitchFamily="34" charset="0"/>
              </a:rPr>
              <a:t>Elakkan</a:t>
            </a:r>
            <a:r>
              <a:rPr lang="en-US" sz="2000" dirty="0">
                <a:solidFill>
                  <a:schemeClr val="tx1"/>
                </a:solidFill>
                <a:latin typeface="Calibri" pitchFamily="34" charset="0"/>
              </a:rPr>
              <a:t> </a:t>
            </a:r>
            <a:r>
              <a:rPr lang="en-US" sz="2000" dirty="0" err="1">
                <a:solidFill>
                  <a:schemeClr val="tx1"/>
                </a:solidFill>
                <a:latin typeface="Calibri" pitchFamily="34" charset="0"/>
              </a:rPr>
              <a:t>daripada</a:t>
            </a:r>
            <a:r>
              <a:rPr lang="en-US" sz="2000" dirty="0">
                <a:solidFill>
                  <a:schemeClr val="tx1"/>
                </a:solidFill>
                <a:latin typeface="Calibri" pitchFamily="34" charset="0"/>
              </a:rPr>
              <a:t> </a:t>
            </a:r>
            <a:r>
              <a:rPr lang="en-US" sz="2000" dirty="0" err="1">
                <a:solidFill>
                  <a:schemeClr val="tx1"/>
                </a:solidFill>
                <a:latin typeface="Calibri" pitchFamily="34" charset="0"/>
              </a:rPr>
              <a:t>menggunakan</a:t>
            </a:r>
            <a:r>
              <a:rPr lang="en-US" sz="2000" dirty="0">
                <a:solidFill>
                  <a:schemeClr val="tx1"/>
                </a:solidFill>
                <a:latin typeface="Calibri" pitchFamily="34" charset="0"/>
              </a:rPr>
              <a:t> </a:t>
            </a:r>
            <a:r>
              <a:rPr lang="en-US" sz="2000" dirty="0" err="1">
                <a:solidFill>
                  <a:schemeClr val="tx1"/>
                </a:solidFill>
                <a:latin typeface="Calibri" pitchFamily="34" charset="0"/>
              </a:rPr>
              <a:t>tangan</a:t>
            </a:r>
            <a:r>
              <a:rPr lang="en-US" sz="2000" dirty="0">
                <a:solidFill>
                  <a:schemeClr val="tx1"/>
                </a:solidFill>
                <a:latin typeface="Calibri" pitchFamily="34" charset="0"/>
              </a:rPr>
              <a:t> </a:t>
            </a:r>
            <a:r>
              <a:rPr lang="en-US" sz="2000" dirty="0" err="1">
                <a:solidFill>
                  <a:schemeClr val="tx1"/>
                </a:solidFill>
                <a:latin typeface="Calibri" pitchFamily="34" charset="0"/>
              </a:rPr>
              <a:t>dan</a:t>
            </a:r>
            <a:r>
              <a:rPr lang="en-US" sz="2000" dirty="0">
                <a:solidFill>
                  <a:schemeClr val="tx1"/>
                </a:solidFill>
                <a:latin typeface="Calibri" pitchFamily="34" charset="0"/>
              </a:rPr>
              <a:t> kaki.  </a:t>
            </a:r>
            <a:r>
              <a:rPr lang="en-US" sz="2000" dirty="0" err="1">
                <a:solidFill>
                  <a:schemeClr val="tx1"/>
                </a:solidFill>
                <a:latin typeface="Calibri" pitchFamily="34" charset="0"/>
              </a:rPr>
              <a:t>Kawal</a:t>
            </a:r>
            <a:r>
              <a:rPr lang="en-US" sz="2000" dirty="0">
                <a:solidFill>
                  <a:schemeClr val="tx1"/>
                </a:solidFill>
                <a:latin typeface="Calibri" pitchFamily="34" charset="0"/>
              </a:rPr>
              <a:t> </a:t>
            </a:r>
            <a:r>
              <a:rPr lang="en-US" sz="2000" dirty="0" err="1">
                <a:solidFill>
                  <a:schemeClr val="tx1"/>
                </a:solidFill>
                <a:latin typeface="Calibri" pitchFamily="34" charset="0"/>
              </a:rPr>
              <a:t>pergerakan</a:t>
            </a:r>
            <a:r>
              <a:rPr lang="en-US" sz="2000" dirty="0">
                <a:solidFill>
                  <a:schemeClr val="tx1"/>
                </a:solidFill>
                <a:latin typeface="Calibri" pitchFamily="34" charset="0"/>
              </a:rPr>
              <a:t> </a:t>
            </a:r>
            <a:r>
              <a:rPr lang="en-US" sz="2000" dirty="0" err="1">
                <a:solidFill>
                  <a:schemeClr val="tx1"/>
                </a:solidFill>
                <a:latin typeface="Calibri" pitchFamily="34" charset="0"/>
              </a:rPr>
              <a:t>tangan</a:t>
            </a:r>
            <a:r>
              <a:rPr lang="en-US" sz="2000" dirty="0">
                <a:solidFill>
                  <a:schemeClr val="tx1"/>
                </a:solidFill>
                <a:latin typeface="Calibri" pitchFamily="34" charset="0"/>
              </a:rPr>
              <a:t>.</a:t>
            </a:r>
          </a:p>
          <a:p>
            <a:pPr marL="533400" indent="-533400">
              <a:spcBef>
                <a:spcPct val="20000"/>
              </a:spcBef>
              <a:buFont typeface="Wingdings" pitchFamily="2" charset="2"/>
              <a:buChar char="§"/>
            </a:pPr>
            <a:r>
              <a:rPr lang="en-US" sz="2000" dirty="0" err="1">
                <a:solidFill>
                  <a:schemeClr val="tx1"/>
                </a:solidFill>
                <a:latin typeface="Calibri" pitchFamily="34" charset="0"/>
              </a:rPr>
              <a:t>Elakkan</a:t>
            </a:r>
            <a:r>
              <a:rPr lang="en-US" sz="2000" dirty="0">
                <a:solidFill>
                  <a:schemeClr val="tx1"/>
                </a:solidFill>
                <a:latin typeface="Calibri" pitchFamily="34" charset="0"/>
              </a:rPr>
              <a:t> </a:t>
            </a:r>
            <a:r>
              <a:rPr lang="en-US" sz="2000" dirty="0" err="1">
                <a:solidFill>
                  <a:schemeClr val="tx1"/>
                </a:solidFill>
                <a:latin typeface="Calibri" pitchFamily="34" charset="0"/>
              </a:rPr>
              <a:t>dari</a:t>
            </a:r>
            <a:r>
              <a:rPr lang="en-US" sz="2000" dirty="0">
                <a:solidFill>
                  <a:schemeClr val="tx1"/>
                </a:solidFill>
                <a:latin typeface="Calibri" pitchFamily="34" charset="0"/>
              </a:rPr>
              <a:t> </a:t>
            </a:r>
            <a:r>
              <a:rPr lang="en-US" sz="2000" dirty="0" err="1">
                <a:solidFill>
                  <a:schemeClr val="tx1"/>
                </a:solidFill>
                <a:latin typeface="Calibri" pitchFamily="34" charset="0"/>
              </a:rPr>
              <a:t>mengata</a:t>
            </a:r>
            <a:r>
              <a:rPr lang="en-US" sz="2000" dirty="0">
                <a:solidFill>
                  <a:schemeClr val="tx1"/>
                </a:solidFill>
                <a:latin typeface="Calibri" pitchFamily="34" charset="0"/>
              </a:rPr>
              <a:t> orang </a:t>
            </a:r>
            <a:r>
              <a:rPr lang="en-US" sz="2000" dirty="0" err="1">
                <a:solidFill>
                  <a:schemeClr val="tx1"/>
                </a:solidFill>
                <a:latin typeface="Calibri" pitchFamily="34" charset="0"/>
              </a:rPr>
              <a:t>atau</a:t>
            </a:r>
            <a:r>
              <a:rPr lang="en-US" sz="2000" dirty="0">
                <a:solidFill>
                  <a:schemeClr val="tx1"/>
                </a:solidFill>
                <a:latin typeface="Calibri" pitchFamily="34" charset="0"/>
              </a:rPr>
              <a:t> </a:t>
            </a:r>
            <a:r>
              <a:rPr lang="en-US" sz="2000" dirty="0" err="1">
                <a:solidFill>
                  <a:schemeClr val="tx1"/>
                </a:solidFill>
                <a:latin typeface="Calibri" pitchFamily="34" charset="0"/>
              </a:rPr>
              <a:t>mengumpat</a:t>
            </a:r>
            <a:r>
              <a:rPr lang="en-US" sz="2000" dirty="0">
                <a:solidFill>
                  <a:schemeClr val="tx1"/>
                </a:solidFill>
                <a:latin typeface="Calibri" pitchFamily="34" charset="0"/>
              </a:rPr>
              <a:t> orang.</a:t>
            </a:r>
          </a:p>
          <a:p>
            <a:pPr marL="533400" indent="-533400">
              <a:spcBef>
                <a:spcPct val="20000"/>
              </a:spcBef>
              <a:buFont typeface="Wingdings" pitchFamily="2" charset="2"/>
              <a:buChar char="§"/>
            </a:pPr>
            <a:r>
              <a:rPr lang="en-US" sz="2000" dirty="0" err="1">
                <a:solidFill>
                  <a:schemeClr val="tx1"/>
                </a:solidFill>
                <a:latin typeface="Calibri" pitchFamily="34" charset="0"/>
              </a:rPr>
              <a:t>Elakkan</a:t>
            </a:r>
            <a:r>
              <a:rPr lang="en-US" sz="2000" dirty="0">
                <a:solidFill>
                  <a:schemeClr val="tx1"/>
                </a:solidFill>
                <a:latin typeface="Calibri" pitchFamily="34" charset="0"/>
              </a:rPr>
              <a:t> </a:t>
            </a:r>
            <a:r>
              <a:rPr lang="en-US" sz="2000" dirty="0" err="1">
                <a:solidFill>
                  <a:schemeClr val="tx1"/>
                </a:solidFill>
                <a:latin typeface="Calibri" pitchFamily="34" charset="0"/>
              </a:rPr>
              <a:t>berjenaka</a:t>
            </a:r>
            <a:r>
              <a:rPr lang="en-US" sz="2000" dirty="0">
                <a:solidFill>
                  <a:schemeClr val="tx1"/>
                </a:solidFill>
                <a:latin typeface="Calibri" pitchFamily="34" charset="0"/>
              </a:rPr>
              <a:t> </a:t>
            </a:r>
            <a:r>
              <a:rPr lang="en-US" sz="2000" dirty="0" err="1">
                <a:solidFill>
                  <a:schemeClr val="tx1"/>
                </a:solidFill>
                <a:latin typeface="Calibri" pitchFamily="34" charset="0"/>
              </a:rPr>
              <a:t>berlebihan</a:t>
            </a:r>
            <a:r>
              <a:rPr lang="en-US" sz="2000" dirty="0">
                <a:solidFill>
                  <a:schemeClr val="tx1"/>
                </a:solidFill>
                <a:latin typeface="Calibri" pitchFamily="34" charset="0"/>
              </a:rPr>
              <a:t>.</a:t>
            </a:r>
          </a:p>
          <a:p>
            <a:pPr marL="533400" indent="-533400">
              <a:spcBef>
                <a:spcPct val="20000"/>
              </a:spcBef>
              <a:buFont typeface="Wingdings" pitchFamily="2" charset="2"/>
              <a:buChar char="§"/>
            </a:pPr>
            <a:r>
              <a:rPr lang="en-US" sz="2000" dirty="0" err="1">
                <a:solidFill>
                  <a:schemeClr val="tx1"/>
                </a:solidFill>
                <a:latin typeface="Calibri" pitchFamily="34" charset="0"/>
              </a:rPr>
              <a:t>Jika</a:t>
            </a:r>
            <a:r>
              <a:rPr lang="en-US" sz="2000" dirty="0">
                <a:solidFill>
                  <a:schemeClr val="tx1"/>
                </a:solidFill>
                <a:latin typeface="Calibri" pitchFamily="34" charset="0"/>
              </a:rPr>
              <a:t> </a:t>
            </a:r>
            <a:r>
              <a:rPr lang="en-US" sz="2000" dirty="0" err="1">
                <a:solidFill>
                  <a:schemeClr val="tx1"/>
                </a:solidFill>
                <a:latin typeface="Calibri" pitchFamily="34" charset="0"/>
              </a:rPr>
              <a:t>dalam</a:t>
            </a:r>
            <a:r>
              <a:rPr lang="en-US" sz="2000" dirty="0">
                <a:solidFill>
                  <a:schemeClr val="tx1"/>
                </a:solidFill>
                <a:latin typeface="Calibri" pitchFamily="34" charset="0"/>
              </a:rPr>
              <a:t> </a:t>
            </a:r>
            <a:r>
              <a:rPr lang="en-US" sz="2000" dirty="0" err="1">
                <a:solidFill>
                  <a:schemeClr val="tx1"/>
                </a:solidFill>
                <a:latin typeface="Calibri" pitchFamily="34" charset="0"/>
              </a:rPr>
              <a:t>kumpulan</a:t>
            </a:r>
            <a:r>
              <a:rPr lang="en-US" sz="2000" dirty="0">
                <a:solidFill>
                  <a:schemeClr val="tx1"/>
                </a:solidFill>
                <a:latin typeface="Calibri" pitchFamily="34" charset="0"/>
              </a:rPr>
              <a:t>, </a:t>
            </a:r>
            <a:r>
              <a:rPr lang="en-US" sz="2000" dirty="0" err="1">
                <a:solidFill>
                  <a:schemeClr val="tx1"/>
                </a:solidFill>
                <a:latin typeface="Calibri" pitchFamily="34" charset="0"/>
              </a:rPr>
              <a:t>elakkan</a:t>
            </a:r>
            <a:r>
              <a:rPr lang="en-US" sz="2000" dirty="0">
                <a:solidFill>
                  <a:schemeClr val="tx1"/>
                </a:solidFill>
                <a:latin typeface="Calibri" pitchFamily="34" charset="0"/>
              </a:rPr>
              <a:t> </a:t>
            </a:r>
            <a:r>
              <a:rPr lang="en-US" sz="2000" dirty="0" err="1">
                <a:solidFill>
                  <a:schemeClr val="tx1"/>
                </a:solidFill>
                <a:latin typeface="Calibri" pitchFamily="34" charset="0"/>
              </a:rPr>
              <a:t>berbisik-bisik</a:t>
            </a:r>
            <a:r>
              <a:rPr lang="en-US" sz="2000" dirty="0">
                <a:solidFill>
                  <a:schemeClr val="tx1"/>
                </a:solidFill>
                <a:latin typeface="Calibri" pitchFamily="34" charset="0"/>
              </a:rPr>
              <a:t>.</a:t>
            </a:r>
          </a:p>
          <a:p>
            <a:pPr marL="533400" indent="-533400">
              <a:spcBef>
                <a:spcPct val="20000"/>
              </a:spcBef>
              <a:buFont typeface="Wingdings" pitchFamily="2" charset="2"/>
              <a:buChar char="§"/>
            </a:pPr>
            <a:r>
              <a:rPr lang="en-US" sz="2000" dirty="0" err="1">
                <a:solidFill>
                  <a:schemeClr val="tx1"/>
                </a:solidFill>
                <a:latin typeface="Calibri" pitchFamily="34" charset="0"/>
              </a:rPr>
              <a:t>Jangan</a:t>
            </a:r>
            <a:r>
              <a:rPr lang="en-US" sz="2000" dirty="0">
                <a:solidFill>
                  <a:schemeClr val="tx1"/>
                </a:solidFill>
                <a:latin typeface="Calibri" pitchFamily="34" charset="0"/>
              </a:rPr>
              <a:t> </a:t>
            </a:r>
            <a:r>
              <a:rPr lang="en-US" sz="2000" dirty="0" err="1">
                <a:solidFill>
                  <a:schemeClr val="tx1"/>
                </a:solidFill>
                <a:latin typeface="Calibri" pitchFamily="34" charset="0"/>
              </a:rPr>
              <a:t>memotong</a:t>
            </a:r>
            <a:r>
              <a:rPr lang="en-US" sz="2000" dirty="0">
                <a:solidFill>
                  <a:schemeClr val="tx1"/>
                </a:solidFill>
                <a:latin typeface="Calibri" pitchFamily="34" charset="0"/>
              </a:rPr>
              <a:t> </a:t>
            </a:r>
            <a:r>
              <a:rPr lang="en-US" sz="2000" dirty="0" err="1">
                <a:solidFill>
                  <a:schemeClr val="tx1"/>
                </a:solidFill>
                <a:latin typeface="Calibri" pitchFamily="34" charset="0"/>
              </a:rPr>
              <a:t>percakapan</a:t>
            </a:r>
            <a:r>
              <a:rPr lang="en-US" sz="2000" dirty="0">
                <a:solidFill>
                  <a:schemeClr val="tx1"/>
                </a:solidFill>
                <a:latin typeface="Calibri" pitchFamily="34" charset="0"/>
              </a:rPr>
              <a:t> orang.</a:t>
            </a:r>
          </a:p>
          <a:p>
            <a:pPr marL="533400" indent="-533400">
              <a:spcBef>
                <a:spcPct val="20000"/>
              </a:spcBef>
              <a:buFont typeface="Wingdings" pitchFamily="2" charset="2"/>
              <a:buChar char="§"/>
            </a:pPr>
            <a:endParaRPr lang="en-US" sz="2000" dirty="0">
              <a:latin typeface="Calibri" pitchFamily="34" charset="0"/>
            </a:endParaRPr>
          </a:p>
        </p:txBody>
      </p:sp>
    </p:spTree>
    <p:extLst>
      <p:ext uri="{BB962C8B-B14F-4D97-AF65-F5344CB8AC3E}">
        <p14:creationId xmlns:p14="http://schemas.microsoft.com/office/powerpoint/2010/main" val="3888244188"/>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269875"/>
            <a:ext cx="6324600" cy="646113"/>
          </a:xfrm>
          <a:prstGeom prst="rect">
            <a:avLst/>
          </a:prstGeom>
          <a:noFill/>
        </p:spPr>
        <p:txBody>
          <a:bodyPr>
            <a:spAutoFit/>
          </a:bodyPr>
          <a:lstStyle/>
          <a:p>
            <a:pPr algn="ctr">
              <a:defRPr/>
            </a:pPr>
            <a:r>
              <a:rPr lang="ms-MY" sz="3600"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rPr>
              <a:t>PROTOKOL DAN ETIKET</a:t>
            </a:r>
          </a:p>
        </p:txBody>
      </p:sp>
      <p:sp>
        <p:nvSpPr>
          <p:cNvPr id="14" name="Round Diagonal Corner Rectangle 13"/>
          <p:cNvSpPr/>
          <p:nvPr/>
        </p:nvSpPr>
        <p:spPr>
          <a:xfrm>
            <a:off x="1143000" y="1524000"/>
            <a:ext cx="7239000" cy="8382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solidFill>
                  <a:schemeClr val="tx1"/>
                </a:solidFill>
                <a:latin typeface="Calibri" pitchFamily="34" charset="0"/>
              </a:rPr>
              <a:t>KEPENTINGAN PENGETAHUAN PROTOKOL</a:t>
            </a:r>
            <a:endParaRPr lang="en-US" dirty="0">
              <a:solidFill>
                <a:srgbClr val="D60093"/>
              </a:solidFill>
            </a:endParaRPr>
          </a:p>
        </p:txBody>
      </p:sp>
      <p:sp>
        <p:nvSpPr>
          <p:cNvPr id="18" name="TextBox 17"/>
          <p:cNvSpPr txBox="1"/>
          <p:nvPr/>
        </p:nvSpPr>
        <p:spPr>
          <a:xfrm>
            <a:off x="1143000" y="2643188"/>
            <a:ext cx="7658100" cy="2554287"/>
          </a:xfrm>
          <a:prstGeom prst="rect">
            <a:avLst/>
          </a:prstGeom>
          <a:noFill/>
        </p:spPr>
        <p:txBody>
          <a:bodyPr>
            <a:spAutoFit/>
          </a:bodyPr>
          <a:lstStyle/>
          <a:p>
            <a:pPr>
              <a:defRPr/>
            </a:pPr>
            <a:r>
              <a:rPr lang="sv-SE" b="0" dirty="0">
                <a:solidFill>
                  <a:schemeClr val="tx1"/>
                </a:solidFill>
                <a:effectLst>
                  <a:outerShdw blurRad="50800" dist="38100" dir="10800000" algn="r" rotWithShape="0">
                    <a:prstClr val="black">
                      <a:alpha val="40000"/>
                    </a:prstClr>
                  </a:outerShdw>
                </a:effectLst>
                <a:latin typeface="Calibri" pitchFamily="34" charset="0"/>
                <a:cs typeface="Arial" charset="0"/>
              </a:rPr>
              <a:t>a.	Kegunaan harian untuk individu</a:t>
            </a:r>
          </a:p>
          <a:p>
            <a:pPr>
              <a:defRPr/>
            </a:pPr>
            <a:r>
              <a:rPr lang="sv-SE" b="0" dirty="0">
                <a:solidFill>
                  <a:schemeClr val="tx1"/>
                </a:solidFill>
                <a:effectLst>
                  <a:outerShdw blurRad="50800" dist="38100" dir="10800000" algn="r" rotWithShape="0">
                    <a:prstClr val="black">
                      <a:alpha val="40000"/>
                    </a:prstClr>
                  </a:outerShdw>
                </a:effectLst>
                <a:latin typeface="Calibri" pitchFamily="34" charset="0"/>
                <a:cs typeface="Arial" charset="0"/>
              </a:rPr>
              <a:t>b.	Dalam hubungan masyarakat</a:t>
            </a:r>
          </a:p>
          <a:p>
            <a:pPr>
              <a:defRPr/>
            </a:pPr>
            <a:r>
              <a:rPr lang="sv-SE" b="0" dirty="0">
                <a:solidFill>
                  <a:schemeClr val="tx1"/>
                </a:solidFill>
                <a:effectLst>
                  <a:outerShdw blurRad="50800" dist="38100" dir="10800000" algn="r" rotWithShape="0">
                    <a:prstClr val="black">
                      <a:alpha val="40000"/>
                    </a:prstClr>
                  </a:outerShdw>
                </a:effectLst>
                <a:latin typeface="Calibri" pitchFamily="34" charset="0"/>
                <a:cs typeface="Arial" charset="0"/>
              </a:rPr>
              <a:t>c.	Dalam menghadiri majlis</a:t>
            </a:r>
          </a:p>
          <a:p>
            <a:pPr>
              <a:defRPr/>
            </a:pPr>
            <a:r>
              <a:rPr lang="sv-SE" b="0" dirty="0">
                <a:solidFill>
                  <a:schemeClr val="tx1"/>
                </a:solidFill>
                <a:effectLst>
                  <a:outerShdw blurRad="50800" dist="38100" dir="10800000" algn="r" rotWithShape="0">
                    <a:prstClr val="black">
                      <a:alpha val="40000"/>
                    </a:prstClr>
                  </a:outerShdw>
                </a:effectLst>
                <a:latin typeface="Calibri" pitchFamily="34" charset="0"/>
                <a:cs typeface="Arial" charset="0"/>
              </a:rPr>
              <a:t>d.	Dalam mengendalikan majlis</a:t>
            </a:r>
          </a:p>
          <a:p>
            <a:pPr>
              <a:defRPr/>
            </a:pPr>
            <a:r>
              <a:rPr lang="sv-SE" b="0" dirty="0">
                <a:solidFill>
                  <a:schemeClr val="tx1"/>
                </a:solidFill>
                <a:effectLst>
                  <a:outerShdw blurRad="50800" dist="38100" dir="10800000" algn="r" rotWithShape="0">
                    <a:prstClr val="black">
                      <a:alpha val="40000"/>
                    </a:prstClr>
                  </a:outerShdw>
                </a:effectLst>
                <a:latin typeface="Calibri" pitchFamily="34" charset="0"/>
                <a:cs typeface="Arial" charset="0"/>
              </a:rPr>
              <a:t>e.	Dalam hubungan antarabangsa</a:t>
            </a:r>
          </a:p>
        </p:txBody>
      </p:sp>
    </p:spTree>
    <p:extLst>
      <p:ext uri="{BB962C8B-B14F-4D97-AF65-F5344CB8AC3E}">
        <p14:creationId xmlns:p14="http://schemas.microsoft.com/office/powerpoint/2010/main" val="5487673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8" presetClass="entr" presetSubtype="9"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upLeft)">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ChangeArrowheads="1"/>
          </p:cNvSpPr>
          <p:nvPr/>
        </p:nvSpPr>
        <p:spPr bwMode="auto">
          <a:xfrm>
            <a:off x="1143000" y="2362200"/>
            <a:ext cx="63881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800" i="1">
                <a:solidFill>
                  <a:srgbClr val="C00000"/>
                </a:solidFill>
              </a:rPr>
              <a:t>SEKIAN</a:t>
            </a:r>
          </a:p>
          <a:p>
            <a:pPr algn="ctr"/>
            <a:r>
              <a:rPr lang="en-US" sz="4800" i="1">
                <a:solidFill>
                  <a:srgbClr val="C00000"/>
                </a:solidFill>
              </a:rPr>
              <a:t> TERIMA KASIH</a:t>
            </a:r>
          </a:p>
        </p:txBody>
      </p:sp>
      <p:sp>
        <p:nvSpPr>
          <p:cNvPr id="9" name="TextBox 8"/>
          <p:cNvSpPr txBox="1">
            <a:spLocks noChangeArrowheads="1"/>
          </p:cNvSpPr>
          <p:nvPr/>
        </p:nvSpPr>
        <p:spPr bwMode="auto">
          <a:xfrm>
            <a:off x="410029" y="4925697"/>
            <a:ext cx="403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3333CC"/>
                </a:solidFill>
                <a:latin typeface="Arial" pitchFamily="34" charset="0"/>
                <a:cs typeface="Arial" pitchFamily="34" charset="0"/>
              </a:defRPr>
            </a:lvl1pPr>
            <a:lvl2pPr marL="742950" indent="-285750" eaLnBrk="0" hangingPunct="0">
              <a:defRPr sz="3200" b="1">
                <a:solidFill>
                  <a:srgbClr val="3333CC"/>
                </a:solidFill>
                <a:latin typeface="Arial" pitchFamily="34" charset="0"/>
                <a:cs typeface="Arial" pitchFamily="34" charset="0"/>
              </a:defRPr>
            </a:lvl2pPr>
            <a:lvl3pPr marL="1143000" indent="-228600" eaLnBrk="0" hangingPunct="0">
              <a:defRPr sz="3200" b="1">
                <a:solidFill>
                  <a:srgbClr val="3333CC"/>
                </a:solidFill>
                <a:latin typeface="Arial" pitchFamily="34" charset="0"/>
                <a:cs typeface="Arial" pitchFamily="34" charset="0"/>
              </a:defRPr>
            </a:lvl3pPr>
            <a:lvl4pPr marL="1600200" indent="-228600" eaLnBrk="0" hangingPunct="0">
              <a:defRPr sz="3200" b="1">
                <a:solidFill>
                  <a:srgbClr val="3333CC"/>
                </a:solidFill>
                <a:latin typeface="Arial" pitchFamily="34" charset="0"/>
                <a:cs typeface="Arial" pitchFamily="34" charset="0"/>
              </a:defRPr>
            </a:lvl4pPr>
            <a:lvl5pPr marL="2057400" indent="-228600" eaLnBrk="0" hangingPunct="0">
              <a:defRPr sz="3200" b="1">
                <a:solidFill>
                  <a:srgbClr val="3333CC"/>
                </a:solidFill>
                <a:latin typeface="Arial" pitchFamily="34" charset="0"/>
                <a:cs typeface="Arial" pitchFamily="34" charset="0"/>
              </a:defRPr>
            </a:lvl5pPr>
            <a:lvl6pPr marL="2514600" indent="-228600" eaLnBrk="0" fontAlgn="base" hangingPunct="0">
              <a:spcBef>
                <a:spcPct val="0"/>
              </a:spcBef>
              <a:spcAft>
                <a:spcPct val="0"/>
              </a:spcAft>
              <a:defRPr sz="3200" b="1">
                <a:solidFill>
                  <a:srgbClr val="3333CC"/>
                </a:solidFill>
                <a:latin typeface="Arial" pitchFamily="34" charset="0"/>
                <a:cs typeface="Arial" pitchFamily="34" charset="0"/>
              </a:defRPr>
            </a:lvl6pPr>
            <a:lvl7pPr marL="2971800" indent="-228600" eaLnBrk="0" fontAlgn="base" hangingPunct="0">
              <a:spcBef>
                <a:spcPct val="0"/>
              </a:spcBef>
              <a:spcAft>
                <a:spcPct val="0"/>
              </a:spcAft>
              <a:defRPr sz="3200" b="1">
                <a:solidFill>
                  <a:srgbClr val="3333CC"/>
                </a:solidFill>
                <a:latin typeface="Arial" pitchFamily="34" charset="0"/>
                <a:cs typeface="Arial" pitchFamily="34" charset="0"/>
              </a:defRPr>
            </a:lvl7pPr>
            <a:lvl8pPr marL="3429000" indent="-228600" eaLnBrk="0" fontAlgn="base" hangingPunct="0">
              <a:spcBef>
                <a:spcPct val="0"/>
              </a:spcBef>
              <a:spcAft>
                <a:spcPct val="0"/>
              </a:spcAft>
              <a:defRPr sz="3200" b="1">
                <a:solidFill>
                  <a:srgbClr val="3333CC"/>
                </a:solidFill>
                <a:latin typeface="Arial" pitchFamily="34" charset="0"/>
                <a:cs typeface="Arial" pitchFamily="34" charset="0"/>
              </a:defRPr>
            </a:lvl8pPr>
            <a:lvl9pPr marL="3886200" indent="-228600" eaLnBrk="0" fontAlgn="base" hangingPunct="0">
              <a:spcBef>
                <a:spcPct val="0"/>
              </a:spcBef>
              <a:spcAft>
                <a:spcPct val="0"/>
              </a:spcAft>
              <a:defRPr sz="3200" b="1">
                <a:solidFill>
                  <a:srgbClr val="3333CC"/>
                </a:solidFill>
                <a:latin typeface="Arial" pitchFamily="34" charset="0"/>
                <a:cs typeface="Arial" pitchFamily="34" charset="0"/>
              </a:defRPr>
            </a:lvl9pPr>
          </a:lstStyle>
          <a:p>
            <a:pPr algn="ctr" eaLnBrk="1" hangingPunct="1"/>
            <a:r>
              <a:rPr lang="en-US" sz="1600" dirty="0" err="1" smtClean="0">
                <a:solidFill>
                  <a:srgbClr val="C00000"/>
                </a:solidFill>
                <a:latin typeface="Calibri" pitchFamily="34" charset="0"/>
              </a:rPr>
              <a:t>Husalshah</a:t>
            </a:r>
            <a:r>
              <a:rPr lang="en-US" sz="1600" dirty="0" smtClean="0">
                <a:solidFill>
                  <a:srgbClr val="C00000"/>
                </a:solidFill>
                <a:latin typeface="Calibri" pitchFamily="34" charset="0"/>
              </a:rPr>
              <a:t> Rizal </a:t>
            </a:r>
            <a:r>
              <a:rPr lang="en-US" sz="1600" dirty="0" err="1" smtClean="0">
                <a:solidFill>
                  <a:srgbClr val="C00000"/>
                </a:solidFill>
                <a:latin typeface="Calibri" pitchFamily="34" charset="0"/>
              </a:rPr>
              <a:t>Hussian</a:t>
            </a:r>
            <a:endParaRPr lang="ms-MY" sz="1600" dirty="0" smtClean="0">
              <a:solidFill>
                <a:srgbClr val="C00000"/>
              </a:solidFill>
              <a:latin typeface="Calibri" pitchFamily="34" charset="0"/>
            </a:endParaRPr>
          </a:p>
          <a:p>
            <a:pPr algn="ctr" eaLnBrk="1" hangingPunct="1"/>
            <a:r>
              <a:rPr lang="ms-MY" sz="1600" dirty="0" smtClean="0">
                <a:solidFill>
                  <a:srgbClr val="C00000"/>
                </a:solidFill>
                <a:latin typeface="Calibri" pitchFamily="34" charset="0"/>
              </a:rPr>
              <a:t>Timbalan Pengarah, ACUPM</a:t>
            </a:r>
          </a:p>
        </p:txBody>
      </p:sp>
      <p:cxnSp>
        <p:nvCxnSpPr>
          <p:cNvPr id="10" name="Straight Connector 9"/>
          <p:cNvCxnSpPr/>
          <p:nvPr/>
        </p:nvCxnSpPr>
        <p:spPr>
          <a:xfrm>
            <a:off x="1219200" y="4854575"/>
            <a:ext cx="2411413" cy="1588"/>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1" name="Round Diagonal Corner Rectangle 10"/>
          <p:cNvSpPr/>
          <p:nvPr/>
        </p:nvSpPr>
        <p:spPr>
          <a:xfrm rot="20227579">
            <a:off x="696664" y="4424991"/>
            <a:ext cx="435472" cy="536072"/>
          </a:xfrm>
          <a:prstGeom prst="round2DiagRect">
            <a:avLst>
              <a:gd name="adj1" fmla="val 0"/>
              <a:gd name="adj2" fmla="val 50000"/>
            </a:avLst>
          </a:prstGeom>
          <a:solidFill>
            <a:srgbClr val="C00000">
              <a:alpha val="16078"/>
            </a:srgbClr>
          </a:solidFill>
          <a:ln>
            <a:solidFill>
              <a:srgbClr val="C00000"/>
            </a:solidFill>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4000" dirty="0">
              <a:solidFill>
                <a:srgbClr val="C00000"/>
              </a:solidFill>
              <a:latin typeface="Arial Black" pitchFamily="34" charset="0"/>
            </a:endParaRPr>
          </a:p>
        </p:txBody>
      </p:sp>
    </p:spTree>
    <p:extLst>
      <p:ext uri="{BB962C8B-B14F-4D97-AF65-F5344CB8AC3E}">
        <p14:creationId xmlns:p14="http://schemas.microsoft.com/office/powerpoint/2010/main" val="13043819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2700" y="166688"/>
            <a:ext cx="9118600" cy="646112"/>
          </a:xfrm>
          <a:prstGeom prst="rect">
            <a:avLst/>
          </a:prstGeom>
          <a:noFill/>
        </p:spPr>
        <p:txBody>
          <a:bodyPr>
            <a:spAutoFit/>
          </a:bodyPr>
          <a:lstStyle/>
          <a:p>
            <a:pPr algn="ctr">
              <a:defRPr/>
            </a:pPr>
            <a:r>
              <a:rPr lang="ms-MY" sz="3600" kern="900" dirty="0">
                <a:solidFill>
                  <a:prstClr val="white"/>
                </a:solidFill>
                <a:effectLst>
                  <a:outerShdw blurRad="50800" dist="38100" dir="10800000" algn="r" rotWithShape="0">
                    <a:prstClr val="black">
                      <a:alpha val="40000"/>
                    </a:prstClr>
                  </a:outerShdw>
                </a:effectLst>
                <a:latin typeface="Calibri" pitchFamily="34" charset="0"/>
              </a:rPr>
              <a:t>PENGURUSAN MAJLIS</a:t>
            </a:r>
          </a:p>
        </p:txBody>
      </p:sp>
      <p:pic>
        <p:nvPicPr>
          <p:cNvPr id="2682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296398" cy="51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6" name="Rectangle 3"/>
          <p:cNvSpPr txBox="1">
            <a:spLocks noChangeArrowheads="1"/>
          </p:cNvSpPr>
          <p:nvPr/>
        </p:nvSpPr>
        <p:spPr bwMode="auto">
          <a:xfrm>
            <a:off x="762000" y="2473325"/>
            <a:ext cx="5105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3333CC"/>
                </a:solidFill>
                <a:latin typeface="Arial" pitchFamily="34" charset="0"/>
                <a:cs typeface="Arial" pitchFamily="34" charset="0"/>
              </a:defRPr>
            </a:lvl1pPr>
            <a:lvl2pPr marL="742950" indent="-285750" eaLnBrk="0" hangingPunct="0">
              <a:defRPr sz="3200" b="1">
                <a:solidFill>
                  <a:srgbClr val="3333CC"/>
                </a:solidFill>
                <a:latin typeface="Arial" pitchFamily="34" charset="0"/>
                <a:cs typeface="Arial" pitchFamily="34" charset="0"/>
              </a:defRPr>
            </a:lvl2pPr>
            <a:lvl3pPr marL="1143000" indent="-228600" eaLnBrk="0" hangingPunct="0">
              <a:defRPr sz="3200" b="1">
                <a:solidFill>
                  <a:srgbClr val="3333CC"/>
                </a:solidFill>
                <a:latin typeface="Arial" pitchFamily="34" charset="0"/>
                <a:cs typeface="Arial" pitchFamily="34" charset="0"/>
              </a:defRPr>
            </a:lvl3pPr>
            <a:lvl4pPr marL="1600200" indent="-228600" eaLnBrk="0" hangingPunct="0">
              <a:defRPr sz="3200" b="1">
                <a:solidFill>
                  <a:srgbClr val="3333CC"/>
                </a:solidFill>
                <a:latin typeface="Arial" pitchFamily="34" charset="0"/>
                <a:cs typeface="Arial" pitchFamily="34" charset="0"/>
              </a:defRPr>
            </a:lvl4pPr>
            <a:lvl5pPr marL="2057400" indent="-228600" eaLnBrk="0" hangingPunct="0">
              <a:defRPr sz="3200" b="1">
                <a:solidFill>
                  <a:srgbClr val="3333CC"/>
                </a:solidFill>
                <a:latin typeface="Arial" pitchFamily="34" charset="0"/>
                <a:cs typeface="Arial" pitchFamily="34" charset="0"/>
              </a:defRPr>
            </a:lvl5pPr>
            <a:lvl6pPr marL="2514600" indent="-228600" eaLnBrk="0" fontAlgn="base" hangingPunct="0">
              <a:spcBef>
                <a:spcPct val="0"/>
              </a:spcBef>
              <a:spcAft>
                <a:spcPct val="0"/>
              </a:spcAft>
              <a:defRPr sz="3200" b="1">
                <a:solidFill>
                  <a:srgbClr val="3333CC"/>
                </a:solidFill>
                <a:latin typeface="Arial" pitchFamily="34" charset="0"/>
                <a:cs typeface="Arial" pitchFamily="34" charset="0"/>
              </a:defRPr>
            </a:lvl6pPr>
            <a:lvl7pPr marL="2971800" indent="-228600" eaLnBrk="0" fontAlgn="base" hangingPunct="0">
              <a:spcBef>
                <a:spcPct val="0"/>
              </a:spcBef>
              <a:spcAft>
                <a:spcPct val="0"/>
              </a:spcAft>
              <a:defRPr sz="3200" b="1">
                <a:solidFill>
                  <a:srgbClr val="3333CC"/>
                </a:solidFill>
                <a:latin typeface="Arial" pitchFamily="34" charset="0"/>
                <a:cs typeface="Arial" pitchFamily="34" charset="0"/>
              </a:defRPr>
            </a:lvl7pPr>
            <a:lvl8pPr marL="3429000" indent="-228600" eaLnBrk="0" fontAlgn="base" hangingPunct="0">
              <a:spcBef>
                <a:spcPct val="0"/>
              </a:spcBef>
              <a:spcAft>
                <a:spcPct val="0"/>
              </a:spcAft>
              <a:defRPr sz="3200" b="1">
                <a:solidFill>
                  <a:srgbClr val="3333CC"/>
                </a:solidFill>
                <a:latin typeface="Arial" pitchFamily="34" charset="0"/>
                <a:cs typeface="Arial" pitchFamily="34" charset="0"/>
              </a:defRPr>
            </a:lvl8pPr>
            <a:lvl9pPr marL="3886200" indent="-228600" eaLnBrk="0" fontAlgn="base" hangingPunct="0">
              <a:spcBef>
                <a:spcPct val="0"/>
              </a:spcBef>
              <a:spcAft>
                <a:spcPct val="0"/>
              </a:spcAft>
              <a:defRPr sz="3200" b="1">
                <a:solidFill>
                  <a:srgbClr val="3333CC"/>
                </a:solidFill>
                <a:latin typeface="Arial" pitchFamily="34" charset="0"/>
                <a:cs typeface="Arial" pitchFamily="34" charset="0"/>
              </a:defRPr>
            </a:lvl9pPr>
          </a:lstStyle>
          <a:p>
            <a:pPr algn="ctr" eaLnBrk="1" hangingPunct="1"/>
            <a:r>
              <a:rPr lang="en-US" sz="2800">
                <a:solidFill>
                  <a:schemeClr val="tx2"/>
                </a:solidFill>
                <a:latin typeface="Lucida Handwriting" pitchFamily="66" charset="0"/>
              </a:rPr>
              <a:t>        PROSES </a:t>
            </a:r>
          </a:p>
          <a:p>
            <a:pPr eaLnBrk="1" hangingPunct="1"/>
            <a:r>
              <a:rPr lang="en-US" sz="2800">
                <a:solidFill>
                  <a:schemeClr val="tx2"/>
                </a:solidFill>
                <a:latin typeface="Lucida Handwriting" pitchFamily="66" charset="0"/>
              </a:rPr>
              <a:t>        PENGURUSAN</a:t>
            </a:r>
          </a:p>
          <a:p>
            <a:pPr algn="ctr" eaLnBrk="1" hangingPunct="1"/>
            <a:r>
              <a:rPr lang="en-US" sz="2800">
                <a:solidFill>
                  <a:schemeClr val="tx2"/>
                </a:solidFill>
                <a:latin typeface="Lucida Handwriting" pitchFamily="66" charset="0"/>
              </a:rPr>
              <a:t>MAJLIS</a:t>
            </a:r>
          </a:p>
        </p:txBody>
      </p:sp>
    </p:spTree>
    <p:extLst>
      <p:ext uri="{BB962C8B-B14F-4D97-AF65-F5344CB8AC3E}">
        <p14:creationId xmlns:p14="http://schemas.microsoft.com/office/powerpoint/2010/main" val="2237033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304800" y="6367463"/>
            <a:ext cx="457200" cy="365125"/>
          </a:xfrm>
          <a:prstGeom prst="rect">
            <a:avLst/>
          </a:prstGeom>
        </p:spPr>
        <p:txBody>
          <a:bodyPr/>
          <a:lstStyle/>
          <a:p>
            <a:pPr>
              <a:defRPr/>
            </a:pPr>
            <a:endParaRPr lang="en-US" sz="1400" dirty="0">
              <a:solidFill>
                <a:prstClr val="white"/>
              </a:solidFill>
            </a:endParaRPr>
          </a:p>
        </p:txBody>
      </p:sp>
      <p:sp>
        <p:nvSpPr>
          <p:cNvPr id="21" name="TextBox 20"/>
          <p:cNvSpPr txBox="1"/>
          <p:nvPr/>
        </p:nvSpPr>
        <p:spPr>
          <a:xfrm>
            <a:off x="12700" y="166688"/>
            <a:ext cx="9118600" cy="646112"/>
          </a:xfrm>
          <a:prstGeom prst="rect">
            <a:avLst/>
          </a:prstGeom>
          <a:noFill/>
        </p:spPr>
        <p:txBody>
          <a:bodyPr>
            <a:spAutoFit/>
          </a:bodyPr>
          <a:lstStyle/>
          <a:p>
            <a:pPr algn="ctr">
              <a:defRPr/>
            </a:pPr>
            <a:r>
              <a:rPr lang="ms-MY" sz="3600" kern="900" dirty="0">
                <a:solidFill>
                  <a:schemeClr val="bg1"/>
                </a:solidFill>
                <a:effectLst>
                  <a:outerShdw blurRad="50800" dist="38100" dir="10800000" algn="r" rotWithShape="0">
                    <a:prstClr val="black">
                      <a:alpha val="40000"/>
                    </a:prstClr>
                  </a:outerShdw>
                </a:effectLst>
                <a:latin typeface="+mn-lt"/>
              </a:rPr>
              <a:t>PENGURUSAN MAJLIS</a:t>
            </a:r>
          </a:p>
        </p:txBody>
      </p:sp>
      <p:graphicFrame>
        <p:nvGraphicFramePr>
          <p:cNvPr id="9" name="Diagram 8"/>
          <p:cNvGraphicFramePr/>
          <p:nvPr/>
        </p:nvGraphicFramePr>
        <p:xfrm>
          <a:off x="533400" y="1295400"/>
          <a:ext cx="571500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lowchart: Manual Operation 10"/>
          <p:cNvSpPr/>
          <p:nvPr/>
        </p:nvSpPr>
        <p:spPr bwMode="auto">
          <a:xfrm rot="16200000">
            <a:off x="5199857" y="2788443"/>
            <a:ext cx="4470400" cy="1916113"/>
          </a:xfrm>
          <a:prstGeom prst="flowChartManualOperation">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sp>
      <p:sp>
        <p:nvSpPr>
          <p:cNvPr id="13" name="Rectangle 1"/>
          <p:cNvSpPr>
            <a:spLocks noChangeArrowheads="1"/>
          </p:cNvSpPr>
          <p:nvPr/>
        </p:nvSpPr>
        <p:spPr bwMode="auto">
          <a:xfrm>
            <a:off x="6477000" y="2411413"/>
            <a:ext cx="19161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700" b="0" kern="0" dirty="0">
                <a:solidFill>
                  <a:srgbClr val="000000"/>
                </a:solidFill>
              </a:rPr>
              <a:t>MAJLSI TIDAK RASMI</a:t>
            </a:r>
          </a:p>
          <a:p>
            <a:pPr fontAlgn="auto">
              <a:spcBef>
                <a:spcPts val="0"/>
              </a:spcBef>
              <a:spcAft>
                <a:spcPts val="0"/>
              </a:spcAft>
              <a:defRPr/>
            </a:pPr>
            <a:r>
              <a:rPr lang="en-US" sz="1300" b="0" kern="0" dirty="0" err="1">
                <a:solidFill>
                  <a:srgbClr val="000000"/>
                </a:solidFill>
              </a:rPr>
              <a:t>Majlis</a:t>
            </a:r>
            <a:r>
              <a:rPr lang="en-US" sz="1300" b="0" kern="0" dirty="0">
                <a:solidFill>
                  <a:srgbClr val="000000"/>
                </a:solidFill>
              </a:rPr>
              <a:t> yang </a:t>
            </a:r>
            <a:r>
              <a:rPr lang="en-US" sz="1300" b="0" kern="0" dirty="0" err="1">
                <a:solidFill>
                  <a:srgbClr val="000000"/>
                </a:solidFill>
              </a:rPr>
              <a:t>dianjurkan</a:t>
            </a:r>
            <a:r>
              <a:rPr lang="en-US" sz="1300" b="0" kern="0" dirty="0">
                <a:solidFill>
                  <a:srgbClr val="000000"/>
                </a:solidFill>
              </a:rPr>
              <a:t> </a:t>
            </a:r>
            <a:r>
              <a:rPr lang="en-US" sz="1300" b="0" kern="0" dirty="0" err="1">
                <a:solidFill>
                  <a:srgbClr val="000000"/>
                </a:solidFill>
              </a:rPr>
              <a:t>secara</a:t>
            </a:r>
            <a:r>
              <a:rPr lang="en-US" sz="1300" b="0" kern="0" dirty="0">
                <a:solidFill>
                  <a:srgbClr val="000000"/>
                </a:solidFill>
              </a:rPr>
              <a:t> </a:t>
            </a:r>
            <a:r>
              <a:rPr lang="en-US" sz="1300" b="0" kern="0" dirty="0" err="1">
                <a:solidFill>
                  <a:srgbClr val="000000"/>
                </a:solidFill>
              </a:rPr>
              <a:t>sederhana</a:t>
            </a:r>
            <a:r>
              <a:rPr lang="en-US" sz="1300" b="0" kern="0" dirty="0">
                <a:solidFill>
                  <a:srgbClr val="000000"/>
                </a:solidFill>
              </a:rPr>
              <a:t>.</a:t>
            </a:r>
          </a:p>
          <a:p>
            <a:pPr fontAlgn="auto">
              <a:spcBef>
                <a:spcPts val="0"/>
              </a:spcBef>
              <a:spcAft>
                <a:spcPts val="0"/>
              </a:spcAft>
              <a:defRPr/>
            </a:pPr>
            <a:r>
              <a:rPr lang="en-US" sz="1300" b="0" kern="0" dirty="0" err="1">
                <a:solidFill>
                  <a:srgbClr val="000000"/>
                </a:solidFill>
              </a:rPr>
              <a:t>Tidak</a:t>
            </a:r>
            <a:r>
              <a:rPr lang="en-US" sz="1300" b="0" kern="0" dirty="0">
                <a:solidFill>
                  <a:srgbClr val="000000"/>
                </a:solidFill>
              </a:rPr>
              <a:t> </a:t>
            </a:r>
            <a:r>
              <a:rPr lang="en-US" sz="1300" b="0" kern="0" dirty="0" err="1">
                <a:solidFill>
                  <a:srgbClr val="000000"/>
                </a:solidFill>
              </a:rPr>
              <a:t>banyak</a:t>
            </a:r>
            <a:r>
              <a:rPr lang="en-US" sz="1300" b="0" kern="0" dirty="0">
                <a:solidFill>
                  <a:srgbClr val="000000"/>
                </a:solidFill>
              </a:rPr>
              <a:t> </a:t>
            </a:r>
            <a:r>
              <a:rPr lang="en-US" sz="1300" b="0" kern="0" dirty="0" err="1">
                <a:solidFill>
                  <a:srgbClr val="000000"/>
                </a:solidFill>
              </a:rPr>
              <a:t>melibatkan</a:t>
            </a:r>
            <a:r>
              <a:rPr lang="en-US" sz="1300" b="0" kern="0" dirty="0">
                <a:solidFill>
                  <a:srgbClr val="000000"/>
                </a:solidFill>
              </a:rPr>
              <a:t> </a:t>
            </a:r>
            <a:r>
              <a:rPr lang="en-US" sz="1300" b="0" kern="0" dirty="0" err="1">
                <a:solidFill>
                  <a:srgbClr val="000000"/>
                </a:solidFill>
              </a:rPr>
              <a:t>amalan</a:t>
            </a:r>
            <a:r>
              <a:rPr lang="en-US" sz="1300" b="0" kern="0" dirty="0">
                <a:solidFill>
                  <a:srgbClr val="000000"/>
                </a:solidFill>
              </a:rPr>
              <a:t> </a:t>
            </a:r>
            <a:r>
              <a:rPr lang="en-US" sz="1300" b="0" kern="0" dirty="0" err="1">
                <a:solidFill>
                  <a:srgbClr val="000000"/>
                </a:solidFill>
              </a:rPr>
              <a:t>protokol</a:t>
            </a:r>
            <a:r>
              <a:rPr lang="en-US" sz="1300" b="0" kern="0" dirty="0">
                <a:solidFill>
                  <a:srgbClr val="000000"/>
                </a:solidFill>
              </a:rPr>
              <a:t> </a:t>
            </a:r>
            <a:r>
              <a:rPr lang="en-US" sz="1300" b="0" kern="0" dirty="0" err="1">
                <a:solidFill>
                  <a:srgbClr val="000000"/>
                </a:solidFill>
              </a:rPr>
              <a:t>dan</a:t>
            </a:r>
            <a:r>
              <a:rPr lang="en-US" sz="1300" b="0" kern="0" dirty="0">
                <a:solidFill>
                  <a:srgbClr val="000000"/>
                </a:solidFill>
              </a:rPr>
              <a:t> </a:t>
            </a:r>
            <a:r>
              <a:rPr lang="en-US" sz="1300" b="0" kern="0" dirty="0" err="1">
                <a:solidFill>
                  <a:srgbClr val="000000"/>
                </a:solidFill>
              </a:rPr>
              <a:t>berbentuk</a:t>
            </a:r>
            <a:r>
              <a:rPr lang="en-US" sz="1300" b="0" kern="0" dirty="0">
                <a:solidFill>
                  <a:srgbClr val="000000"/>
                </a:solidFill>
              </a:rPr>
              <a:t> </a:t>
            </a:r>
            <a:r>
              <a:rPr lang="en-US" sz="1300" b="0" kern="0" dirty="0" err="1">
                <a:solidFill>
                  <a:srgbClr val="000000"/>
                </a:solidFill>
              </a:rPr>
              <a:t>santai</a:t>
            </a:r>
            <a:r>
              <a:rPr lang="en-US" sz="1300" b="0" kern="0" dirty="0">
                <a:solidFill>
                  <a:srgbClr val="000000"/>
                </a:solidFill>
              </a:rPr>
              <a:t>.</a:t>
            </a:r>
          </a:p>
        </p:txBody>
      </p:sp>
    </p:spTree>
    <p:extLst>
      <p:ext uri="{BB962C8B-B14F-4D97-AF65-F5344CB8AC3E}">
        <p14:creationId xmlns:p14="http://schemas.microsoft.com/office/powerpoint/2010/main" val="33661216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304800" y="6367463"/>
            <a:ext cx="457200" cy="365125"/>
          </a:xfrm>
          <a:prstGeom prst="rect">
            <a:avLst/>
          </a:prstGeom>
        </p:spPr>
        <p:txBody>
          <a:bodyPr/>
          <a:lstStyle/>
          <a:p>
            <a:pPr>
              <a:defRPr/>
            </a:pPr>
            <a:endParaRPr lang="en-US" sz="1400" dirty="0">
              <a:solidFill>
                <a:prstClr val="white"/>
              </a:solidFill>
            </a:endParaRPr>
          </a:p>
        </p:txBody>
      </p:sp>
      <p:sp>
        <p:nvSpPr>
          <p:cNvPr id="21" name="TextBox 20"/>
          <p:cNvSpPr txBox="1"/>
          <p:nvPr/>
        </p:nvSpPr>
        <p:spPr>
          <a:xfrm>
            <a:off x="12700" y="166688"/>
            <a:ext cx="9118600" cy="646112"/>
          </a:xfrm>
          <a:prstGeom prst="rect">
            <a:avLst/>
          </a:prstGeom>
          <a:noFill/>
        </p:spPr>
        <p:txBody>
          <a:bodyPr>
            <a:spAutoFit/>
          </a:bodyPr>
          <a:lstStyle/>
          <a:p>
            <a:pPr algn="ctr">
              <a:defRPr/>
            </a:pPr>
            <a:r>
              <a:rPr lang="ms-MY" sz="3600" kern="900" dirty="0">
                <a:solidFill>
                  <a:prstClr val="white"/>
                </a:solidFill>
                <a:effectLst>
                  <a:outerShdw blurRad="50800" dist="38100" dir="10800000" algn="r" rotWithShape="0">
                    <a:prstClr val="black">
                      <a:alpha val="40000"/>
                    </a:prstClr>
                  </a:outerShdw>
                </a:effectLst>
                <a:latin typeface="+mn-lt"/>
              </a:rPr>
              <a:t>PENGURUSAN MAJLIS</a:t>
            </a:r>
          </a:p>
        </p:txBody>
      </p:sp>
      <p:pic>
        <p:nvPicPr>
          <p:cNvPr id="271367" name="Picture 4" descr="http://cmsicharleston.files.wordpress.com/2010/10/team-problem-solv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8" y="1981200"/>
            <a:ext cx="30289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36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752600"/>
            <a:ext cx="3771900" cy="335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136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1100" y="2514600"/>
            <a:ext cx="1952625" cy="274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56425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269875"/>
            <a:ext cx="6324600" cy="646113"/>
          </a:xfrm>
          <a:prstGeom prst="rect">
            <a:avLst/>
          </a:prstGeom>
          <a:noFill/>
        </p:spPr>
        <p:txBody>
          <a:bodyPr>
            <a:spAutoFit/>
          </a:bodyPr>
          <a:lstStyle/>
          <a:p>
            <a:pPr algn="ctr" fontAlgn="base">
              <a:spcBef>
                <a:spcPct val="0"/>
              </a:spcBef>
              <a:spcAft>
                <a:spcPct val="0"/>
              </a:spcAft>
              <a:defRPr/>
            </a:pPr>
            <a:r>
              <a:rPr lang="ms-MY" sz="3600" b="1" dirty="0" smtClean="0">
                <a:solidFill>
                  <a:srgbClr val="FFFFFF"/>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cs typeface="Arial" charset="0"/>
              </a:rPr>
              <a:t>TUGASAN 1: JOM MAIN!</a:t>
            </a:r>
            <a:endParaRPr lang="ms-MY" sz="3600" b="1" dirty="0">
              <a:solidFill>
                <a:srgbClr val="FFFFFF"/>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cs typeface="Arial" charset="0"/>
            </a:endParaRPr>
          </a:p>
        </p:txBody>
      </p:sp>
      <p:sp>
        <p:nvSpPr>
          <p:cNvPr id="18" name="TextBox 17"/>
          <p:cNvSpPr txBox="1"/>
          <p:nvPr/>
        </p:nvSpPr>
        <p:spPr>
          <a:xfrm>
            <a:off x="1143000" y="1858358"/>
            <a:ext cx="7658100" cy="1569660"/>
          </a:xfrm>
          <a:prstGeom prst="rect">
            <a:avLst/>
          </a:prstGeom>
          <a:noFill/>
        </p:spPr>
        <p:txBody>
          <a:bodyPr>
            <a:spAutoFit/>
          </a:bodyPr>
          <a:lstStyle/>
          <a:p>
            <a:pPr algn="just" fontAlgn="base">
              <a:spcBef>
                <a:spcPct val="0"/>
              </a:spcBef>
              <a:spcAft>
                <a:spcPct val="0"/>
              </a:spcAft>
              <a:defRPr/>
            </a:pPr>
            <a:r>
              <a:rPr lang="sv-SE" sz="3200" dirty="0" smtClean="0">
                <a:solidFill>
                  <a:srgbClr val="000000"/>
                </a:solidFill>
                <a:effectLst>
                  <a:outerShdw blurRad="50800" dist="38100" dir="10800000" algn="r" rotWithShape="0">
                    <a:prstClr val="black">
                      <a:alpha val="40000"/>
                    </a:prstClr>
                  </a:outerShdw>
                </a:effectLst>
                <a:latin typeface="Calibri" pitchFamily="34" charset="0"/>
                <a:cs typeface="Arial" charset="0"/>
              </a:rPr>
              <a:t>Pecahkan kepada 6 kumpulan dan hantar seorang wakil ke hadapan untuk menerima arahan tugasan.</a:t>
            </a:r>
            <a:endParaRPr lang="sv-SE" sz="3200" dirty="0">
              <a:solidFill>
                <a:srgbClr val="000000"/>
              </a:solidFill>
              <a:effectLst>
                <a:outerShdw blurRad="50800" dist="38100" dir="10800000" algn="r" rotWithShape="0">
                  <a:prstClr val="black">
                    <a:alpha val="40000"/>
                  </a:prstClr>
                </a:outerShdw>
              </a:effectLst>
              <a:latin typeface="Calibri" pitchFamily="34" charset="0"/>
              <a:cs typeface="Arial" charset="0"/>
            </a:endParaRPr>
          </a:p>
        </p:txBody>
      </p:sp>
    </p:spTree>
    <p:extLst>
      <p:ext uri="{BB962C8B-B14F-4D97-AF65-F5344CB8AC3E}">
        <p14:creationId xmlns:p14="http://schemas.microsoft.com/office/powerpoint/2010/main" val="41949341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2700" y="166688"/>
            <a:ext cx="9118600" cy="646112"/>
          </a:xfrm>
          <a:prstGeom prst="rect">
            <a:avLst/>
          </a:prstGeom>
          <a:noFill/>
        </p:spPr>
        <p:txBody>
          <a:bodyPr>
            <a:spAutoFit/>
          </a:bodyPr>
          <a:lstStyle/>
          <a:p>
            <a:pPr algn="ctr">
              <a:defRPr/>
            </a:pPr>
            <a:r>
              <a:rPr lang="ms-MY" sz="3600" kern="900" dirty="0">
                <a:solidFill>
                  <a:prstClr val="white"/>
                </a:solidFill>
                <a:effectLst>
                  <a:outerShdw blurRad="50800" dist="38100" dir="10800000" algn="r" rotWithShape="0">
                    <a:prstClr val="black">
                      <a:alpha val="40000"/>
                    </a:prstClr>
                  </a:outerShdw>
                </a:effectLst>
                <a:latin typeface="+mn-lt"/>
              </a:rPr>
              <a:t>PENGURUSAN MAJLIS</a:t>
            </a:r>
          </a:p>
        </p:txBody>
      </p:sp>
      <p:pic>
        <p:nvPicPr>
          <p:cNvPr id="27239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19200"/>
            <a:ext cx="6175375"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0963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2700" y="166688"/>
            <a:ext cx="9118600" cy="646112"/>
          </a:xfrm>
          <a:prstGeom prst="rect">
            <a:avLst/>
          </a:prstGeom>
          <a:noFill/>
        </p:spPr>
        <p:txBody>
          <a:bodyPr>
            <a:spAutoFit/>
          </a:bodyPr>
          <a:lstStyle/>
          <a:p>
            <a:pPr algn="ctr">
              <a:defRPr/>
            </a:pPr>
            <a:r>
              <a:rPr lang="ms-MY" sz="3600" kern="900" dirty="0">
                <a:solidFill>
                  <a:prstClr val="white"/>
                </a:solidFill>
                <a:effectLst>
                  <a:outerShdw blurRad="50800" dist="38100" dir="10800000" algn="r" rotWithShape="0">
                    <a:prstClr val="black">
                      <a:alpha val="40000"/>
                    </a:prstClr>
                  </a:outerShdw>
                </a:effectLst>
                <a:latin typeface="+mn-lt"/>
              </a:rPr>
              <a:t>PENGURUSAN MAJLIS</a:t>
            </a:r>
          </a:p>
        </p:txBody>
      </p:sp>
      <p:pic>
        <p:nvPicPr>
          <p:cNvPr id="2734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47800"/>
            <a:ext cx="612140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5447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2700" y="166688"/>
            <a:ext cx="9118600" cy="646112"/>
          </a:xfrm>
          <a:prstGeom prst="rect">
            <a:avLst/>
          </a:prstGeom>
          <a:noFill/>
        </p:spPr>
        <p:txBody>
          <a:bodyPr>
            <a:spAutoFit/>
          </a:bodyPr>
          <a:lstStyle/>
          <a:p>
            <a:pPr algn="ctr">
              <a:defRPr/>
            </a:pPr>
            <a:r>
              <a:rPr lang="ms-MY" sz="3600" kern="900" dirty="0">
                <a:solidFill>
                  <a:prstClr val="white"/>
                </a:solidFill>
                <a:effectLst>
                  <a:outerShdw blurRad="50800" dist="38100" dir="10800000" algn="r" rotWithShape="0">
                    <a:prstClr val="black">
                      <a:alpha val="40000"/>
                    </a:prstClr>
                  </a:outerShdw>
                </a:effectLst>
                <a:latin typeface="Calibri" pitchFamily="34" charset="0"/>
              </a:rPr>
              <a:t>PENGURUSAN MAJLIS</a:t>
            </a:r>
          </a:p>
        </p:txBody>
      </p:sp>
      <p:pic>
        <p:nvPicPr>
          <p:cNvPr id="2744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38" y="1096963"/>
            <a:ext cx="70231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2124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265113" y="6459538"/>
            <a:ext cx="457200" cy="365125"/>
          </a:xfrm>
          <a:prstGeom prst="rect">
            <a:avLst/>
          </a:prstGeom>
        </p:spPr>
        <p:txBody>
          <a:bodyPr/>
          <a:lstStyle/>
          <a:p>
            <a:pPr>
              <a:defRPr/>
            </a:pPr>
            <a:fld id="{41160A96-9CDF-49E1-9C31-E63D3DB97926}" type="slidenum">
              <a:rPr lang="en-US" sz="2000" smtClean="0">
                <a:solidFill>
                  <a:schemeClr val="bg1"/>
                </a:solidFill>
              </a:rPr>
              <a:pPr>
                <a:defRPr/>
              </a:pPr>
              <a:t>2</a:t>
            </a:fld>
            <a:endParaRPr lang="en-US" sz="2000" dirty="0">
              <a:solidFill>
                <a:schemeClr val="bg1"/>
              </a:solidFill>
            </a:endParaRPr>
          </a:p>
        </p:txBody>
      </p:sp>
      <p:sp>
        <p:nvSpPr>
          <p:cNvPr id="11" name="TextBox 10"/>
          <p:cNvSpPr txBox="1"/>
          <p:nvPr/>
        </p:nvSpPr>
        <p:spPr>
          <a:xfrm>
            <a:off x="1981200" y="247650"/>
            <a:ext cx="6858000" cy="646113"/>
          </a:xfrm>
          <a:prstGeom prst="rect">
            <a:avLst/>
          </a:prstGeom>
          <a:noFill/>
        </p:spPr>
        <p:txBody>
          <a:bodyPr>
            <a:spAutoFit/>
          </a:bodyPr>
          <a:lstStyle/>
          <a:p>
            <a:pPr fontAlgn="auto">
              <a:spcBef>
                <a:spcPts val="0"/>
              </a:spcBef>
              <a:spcAft>
                <a:spcPts val="0"/>
              </a:spcAft>
              <a:defRPr/>
            </a:pPr>
            <a:r>
              <a:rPr lang="ms-MY" sz="3600" b="0" kern="0" dirty="0">
                <a:solidFill>
                  <a:srgbClr val="FFFFFF"/>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rPr>
              <a:t>OBJEKTIF KURSUS</a:t>
            </a:r>
          </a:p>
        </p:txBody>
      </p:sp>
      <p:sp>
        <p:nvSpPr>
          <p:cNvPr id="13" name="TextBox 12"/>
          <p:cNvSpPr txBox="1"/>
          <p:nvPr/>
        </p:nvSpPr>
        <p:spPr>
          <a:xfrm>
            <a:off x="1101196" y="1038460"/>
            <a:ext cx="7048500" cy="954107"/>
          </a:xfrm>
          <a:prstGeom prst="rect">
            <a:avLst/>
          </a:prstGeom>
          <a:noFill/>
        </p:spPr>
        <p:txBody>
          <a:bodyPr>
            <a:spAutoFit/>
          </a:bodyPr>
          <a:lstStyle/>
          <a:p>
            <a:pPr algn="just">
              <a:defRPr/>
            </a:pPr>
            <a:r>
              <a:rPr lang="ms-MY" sz="2800" dirty="0" smtClean="0">
                <a:solidFill>
                  <a:schemeClr val="tx1"/>
                </a:solidFill>
                <a:effectLst>
                  <a:outerShdw blurRad="50800" dist="38100" dir="10800000" algn="r" rotWithShape="0">
                    <a:prstClr val="black">
                      <a:alpha val="40000"/>
                    </a:prstClr>
                  </a:outerShdw>
                </a:effectLst>
                <a:latin typeface="Calibri" pitchFamily="34" charset="0"/>
                <a:cs typeface="Arial" charset="0"/>
              </a:rPr>
              <a:t>Menghurai konsep dan amalan dalam etiket dan protokol</a:t>
            </a:r>
            <a:endParaRPr lang="ms-MY" sz="2800" dirty="0">
              <a:solidFill>
                <a:schemeClr val="tx1">
                  <a:lumMod val="75000"/>
                </a:schemeClr>
              </a:solidFill>
              <a:effectLst>
                <a:outerShdw blurRad="50800" dist="38100" dir="10800000" algn="r" rotWithShape="0">
                  <a:prstClr val="black">
                    <a:alpha val="40000"/>
                  </a:prstClr>
                </a:outerShdw>
              </a:effectLst>
              <a:latin typeface="Calibri" pitchFamily="34" charset="0"/>
            </a:endParaRPr>
          </a:p>
        </p:txBody>
      </p:sp>
      <p:cxnSp>
        <p:nvCxnSpPr>
          <p:cNvPr id="14" name="Straight Connector 13"/>
          <p:cNvCxnSpPr/>
          <p:nvPr/>
        </p:nvCxnSpPr>
        <p:spPr>
          <a:xfrm>
            <a:off x="1135235" y="1992567"/>
            <a:ext cx="6956253"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35235" y="2085272"/>
            <a:ext cx="6477000" cy="954107"/>
          </a:xfrm>
          <a:prstGeom prst="rect">
            <a:avLst/>
          </a:prstGeom>
          <a:noFill/>
        </p:spPr>
        <p:txBody>
          <a:bodyPr>
            <a:spAutoFit/>
          </a:bodyPr>
          <a:lstStyle/>
          <a:p>
            <a:pPr algn="just">
              <a:defRPr/>
            </a:pPr>
            <a:r>
              <a:rPr lang="ms-MY" sz="2800" dirty="0" smtClean="0">
                <a:solidFill>
                  <a:schemeClr val="tx1"/>
                </a:solidFill>
                <a:effectLst>
                  <a:outerShdw blurRad="50800" dist="38100" dir="10800000" algn="r" rotWithShape="0">
                    <a:prstClr val="black">
                      <a:alpha val="40000"/>
                    </a:prstClr>
                  </a:outerShdw>
                </a:effectLst>
                <a:latin typeface="Calibri" pitchFamily="34" charset="0"/>
                <a:cs typeface="Arial" charset="0"/>
              </a:rPr>
              <a:t>Mengenalpasti etiket dan protokol mengikut kesesuaian dan hala cara majlis;</a:t>
            </a:r>
            <a:endParaRPr lang="ms-MY" sz="2800" dirty="0">
              <a:solidFill>
                <a:schemeClr val="tx1"/>
              </a:solidFill>
              <a:effectLst>
                <a:outerShdw blurRad="50800" dist="38100" dir="10800000" algn="r" rotWithShape="0">
                  <a:prstClr val="black">
                    <a:alpha val="40000"/>
                  </a:prstClr>
                </a:outerShdw>
              </a:effectLst>
              <a:latin typeface="Calibri" pitchFamily="34" charset="0"/>
              <a:cs typeface="Arial" charset="0"/>
            </a:endParaRPr>
          </a:p>
        </p:txBody>
      </p:sp>
      <p:cxnSp>
        <p:nvCxnSpPr>
          <p:cNvPr id="19" name="Straight Connector 18"/>
          <p:cNvCxnSpPr/>
          <p:nvPr/>
        </p:nvCxnSpPr>
        <p:spPr>
          <a:xfrm>
            <a:off x="1135235" y="3014054"/>
            <a:ext cx="6956253" cy="793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Round Diagonal Corner Rectangle 19"/>
          <p:cNvSpPr/>
          <p:nvPr/>
        </p:nvSpPr>
        <p:spPr>
          <a:xfrm rot="20227579">
            <a:off x="279508" y="3103867"/>
            <a:ext cx="696563" cy="499573"/>
          </a:xfrm>
          <a:prstGeom prst="round2DiagRect">
            <a:avLst>
              <a:gd name="adj1" fmla="val 50000"/>
              <a:gd name="adj2" fmla="val 0"/>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2400" b="0" kern="0" dirty="0">
                <a:solidFill>
                  <a:srgbClr val="000000"/>
                </a:solidFill>
                <a:latin typeface="Arial Black" pitchFamily="34" charset="0"/>
                <a:cs typeface="+mn-cs"/>
              </a:rPr>
              <a:t>3</a:t>
            </a:r>
          </a:p>
        </p:txBody>
      </p:sp>
      <p:sp>
        <p:nvSpPr>
          <p:cNvPr id="21" name="TextBox 20"/>
          <p:cNvSpPr txBox="1"/>
          <p:nvPr/>
        </p:nvSpPr>
        <p:spPr>
          <a:xfrm>
            <a:off x="1135235" y="3039379"/>
            <a:ext cx="6477000" cy="1384995"/>
          </a:xfrm>
          <a:prstGeom prst="rect">
            <a:avLst/>
          </a:prstGeom>
          <a:noFill/>
        </p:spPr>
        <p:txBody>
          <a:bodyPr>
            <a:spAutoFit/>
          </a:bodyPr>
          <a:lstStyle/>
          <a:p>
            <a:pPr algn="just">
              <a:defRPr/>
            </a:pPr>
            <a:r>
              <a:rPr lang="ms-MY" sz="2800" dirty="0" smtClean="0">
                <a:solidFill>
                  <a:schemeClr val="tx1"/>
                </a:solidFill>
                <a:effectLst>
                  <a:outerShdw blurRad="50800" dist="38100" dir="10800000" algn="r" rotWithShape="0">
                    <a:prstClr val="black">
                      <a:alpha val="40000"/>
                    </a:prstClr>
                  </a:outerShdw>
                </a:effectLst>
                <a:latin typeface="Calibri" pitchFamily="34" charset="0"/>
                <a:cs typeface="Arial" charset="0"/>
              </a:rPr>
              <a:t>Menguruskan komunikasi rangkaian dalaman dan luaran bagi menjamin kelicinan hala cara majlis;</a:t>
            </a:r>
            <a:endParaRPr lang="ms-MY" sz="2800" dirty="0">
              <a:solidFill>
                <a:schemeClr val="tx1"/>
              </a:solidFill>
              <a:effectLst>
                <a:outerShdw blurRad="50800" dist="38100" dir="10800000" algn="r" rotWithShape="0">
                  <a:prstClr val="black">
                    <a:alpha val="40000"/>
                  </a:prstClr>
                </a:outerShdw>
              </a:effectLst>
              <a:latin typeface="Calibri" pitchFamily="34" charset="0"/>
              <a:cs typeface="Arial" charset="0"/>
            </a:endParaRPr>
          </a:p>
        </p:txBody>
      </p:sp>
      <p:sp>
        <p:nvSpPr>
          <p:cNvPr id="23" name="Round Diagonal Corner Rectangle 22"/>
          <p:cNvSpPr/>
          <p:nvPr/>
        </p:nvSpPr>
        <p:spPr>
          <a:xfrm rot="20227579">
            <a:off x="279510" y="2201008"/>
            <a:ext cx="696563" cy="499573"/>
          </a:xfrm>
          <a:prstGeom prst="round2DiagRect">
            <a:avLst>
              <a:gd name="adj1" fmla="val 50000"/>
              <a:gd name="adj2" fmla="val 0"/>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2400" b="0" kern="0" dirty="0">
                <a:solidFill>
                  <a:srgbClr val="000000"/>
                </a:solidFill>
                <a:latin typeface="Arial Black" pitchFamily="34" charset="0"/>
                <a:cs typeface="+mn-cs"/>
              </a:rPr>
              <a:t>2</a:t>
            </a:r>
          </a:p>
        </p:txBody>
      </p:sp>
      <p:sp>
        <p:nvSpPr>
          <p:cNvPr id="24" name="Round Diagonal Corner Rectangle 23"/>
          <p:cNvSpPr/>
          <p:nvPr/>
        </p:nvSpPr>
        <p:spPr>
          <a:xfrm rot="20227579">
            <a:off x="334928" y="1154196"/>
            <a:ext cx="696563" cy="499573"/>
          </a:xfrm>
          <a:prstGeom prst="round2DiagRect">
            <a:avLst>
              <a:gd name="adj1" fmla="val 50000"/>
              <a:gd name="adj2" fmla="val 0"/>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2400" b="0" kern="0" dirty="0">
                <a:solidFill>
                  <a:srgbClr val="000000"/>
                </a:solidFill>
                <a:latin typeface="Arial Black" pitchFamily="34" charset="0"/>
                <a:cs typeface="+mn-cs"/>
              </a:rPr>
              <a:t>1</a:t>
            </a:r>
          </a:p>
        </p:txBody>
      </p:sp>
      <p:sp>
        <p:nvSpPr>
          <p:cNvPr id="16" name="Round Diagonal Corner Rectangle 15"/>
          <p:cNvSpPr/>
          <p:nvPr/>
        </p:nvSpPr>
        <p:spPr>
          <a:xfrm rot="20227579">
            <a:off x="331297" y="4540110"/>
            <a:ext cx="696563" cy="499573"/>
          </a:xfrm>
          <a:prstGeom prst="round2DiagRect">
            <a:avLst>
              <a:gd name="adj1" fmla="val 50000"/>
              <a:gd name="adj2" fmla="val 0"/>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2400" b="0" kern="0" dirty="0" smtClean="0">
                <a:solidFill>
                  <a:srgbClr val="000000"/>
                </a:solidFill>
                <a:latin typeface="Arial Black" pitchFamily="34" charset="0"/>
                <a:cs typeface="+mn-cs"/>
              </a:rPr>
              <a:t>4</a:t>
            </a:r>
            <a:endParaRPr lang="en-US" sz="2400" b="0" kern="0" dirty="0">
              <a:solidFill>
                <a:srgbClr val="000000"/>
              </a:solidFill>
              <a:latin typeface="Arial Black" pitchFamily="34" charset="0"/>
              <a:cs typeface="+mn-cs"/>
            </a:endParaRPr>
          </a:p>
        </p:txBody>
      </p:sp>
      <p:cxnSp>
        <p:nvCxnSpPr>
          <p:cNvPr id="22" name="Straight Connector 21"/>
          <p:cNvCxnSpPr/>
          <p:nvPr/>
        </p:nvCxnSpPr>
        <p:spPr>
          <a:xfrm>
            <a:off x="1108453" y="4404262"/>
            <a:ext cx="6956253" cy="793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01196" y="4312842"/>
            <a:ext cx="6477000" cy="954107"/>
          </a:xfrm>
          <a:prstGeom prst="rect">
            <a:avLst/>
          </a:prstGeom>
          <a:noFill/>
        </p:spPr>
        <p:txBody>
          <a:bodyPr>
            <a:spAutoFit/>
          </a:bodyPr>
          <a:lstStyle/>
          <a:p>
            <a:pPr algn="just">
              <a:defRPr/>
            </a:pPr>
            <a:r>
              <a:rPr lang="ms-MY" sz="2800" dirty="0" smtClean="0">
                <a:solidFill>
                  <a:schemeClr val="tx1"/>
                </a:solidFill>
                <a:effectLst>
                  <a:outerShdw blurRad="50800" dist="38100" dir="10800000" algn="r" rotWithShape="0">
                    <a:prstClr val="black">
                      <a:alpha val="40000"/>
                    </a:prstClr>
                  </a:outerShdw>
                </a:effectLst>
                <a:latin typeface="Calibri" pitchFamily="34" charset="0"/>
                <a:cs typeface="Arial" charset="0"/>
              </a:rPr>
              <a:t>Mempamerkan ketrampilan diri sesuai dengan majlis; dan </a:t>
            </a:r>
            <a:endParaRPr lang="ms-MY" sz="2800" dirty="0">
              <a:solidFill>
                <a:schemeClr val="tx1"/>
              </a:solidFill>
              <a:effectLst>
                <a:outerShdw blurRad="50800" dist="38100" dir="10800000" algn="r" rotWithShape="0">
                  <a:prstClr val="black">
                    <a:alpha val="40000"/>
                  </a:prstClr>
                </a:outerShdw>
              </a:effectLst>
              <a:latin typeface="Calibri" pitchFamily="34" charset="0"/>
              <a:cs typeface="Arial" charset="0"/>
            </a:endParaRPr>
          </a:p>
        </p:txBody>
      </p:sp>
      <p:sp>
        <p:nvSpPr>
          <p:cNvPr id="26" name="Round Diagonal Corner Rectangle 25"/>
          <p:cNvSpPr/>
          <p:nvPr/>
        </p:nvSpPr>
        <p:spPr>
          <a:xfrm rot="20227579">
            <a:off x="393732" y="5423554"/>
            <a:ext cx="696563" cy="499573"/>
          </a:xfrm>
          <a:prstGeom prst="round2DiagRect">
            <a:avLst>
              <a:gd name="adj1" fmla="val 50000"/>
              <a:gd name="adj2" fmla="val 0"/>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2400" b="0" kern="0" dirty="0" smtClean="0">
                <a:solidFill>
                  <a:srgbClr val="000000"/>
                </a:solidFill>
                <a:latin typeface="Arial Black" pitchFamily="34" charset="0"/>
                <a:cs typeface="+mn-cs"/>
              </a:rPr>
              <a:t>5</a:t>
            </a:r>
            <a:endParaRPr lang="en-US" sz="2400" b="0" kern="0" dirty="0">
              <a:solidFill>
                <a:srgbClr val="000000"/>
              </a:solidFill>
              <a:latin typeface="Arial Black" pitchFamily="34" charset="0"/>
              <a:cs typeface="+mn-cs"/>
            </a:endParaRPr>
          </a:p>
        </p:txBody>
      </p:sp>
      <p:cxnSp>
        <p:nvCxnSpPr>
          <p:cNvPr id="27" name="Straight Connector 26"/>
          <p:cNvCxnSpPr/>
          <p:nvPr/>
        </p:nvCxnSpPr>
        <p:spPr>
          <a:xfrm>
            <a:off x="1135234" y="5263802"/>
            <a:ext cx="6956253"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57005" y="5307818"/>
            <a:ext cx="6477000" cy="954107"/>
          </a:xfrm>
          <a:prstGeom prst="rect">
            <a:avLst/>
          </a:prstGeom>
          <a:noFill/>
        </p:spPr>
        <p:txBody>
          <a:bodyPr>
            <a:spAutoFit/>
          </a:bodyPr>
          <a:lstStyle/>
          <a:p>
            <a:pPr algn="just">
              <a:defRPr/>
            </a:pPr>
            <a:r>
              <a:rPr lang="ms-MY" sz="2800" dirty="0" smtClean="0">
                <a:solidFill>
                  <a:schemeClr val="tx1"/>
                </a:solidFill>
                <a:effectLst>
                  <a:outerShdw blurRad="50800" dist="38100" dir="10800000" algn="r" rotWithShape="0">
                    <a:prstClr val="black">
                      <a:alpha val="40000"/>
                    </a:prstClr>
                  </a:outerShdw>
                </a:effectLst>
                <a:latin typeface="Calibri" pitchFamily="34" charset="0"/>
                <a:cs typeface="Arial" charset="0"/>
              </a:rPr>
              <a:t>Mengorganisasikan pengendalian hala cara majlis</a:t>
            </a:r>
            <a:endParaRPr lang="ms-MY" sz="2800" dirty="0">
              <a:solidFill>
                <a:schemeClr val="tx1"/>
              </a:solidFill>
              <a:effectLst>
                <a:outerShdw blurRad="50800" dist="38100" dir="10800000" algn="r" rotWithShape="0">
                  <a:prstClr val="black">
                    <a:alpha val="40000"/>
                  </a:prstClr>
                </a:outerShdw>
              </a:effectLst>
              <a:latin typeface="Calibri" pitchFamily="34" charset="0"/>
              <a:cs typeface="Arial" charset="0"/>
            </a:endParaRPr>
          </a:p>
        </p:txBody>
      </p:sp>
    </p:spTree>
    <p:extLst>
      <p:ext uri="{BB962C8B-B14F-4D97-AF65-F5344CB8AC3E}">
        <p14:creationId xmlns:p14="http://schemas.microsoft.com/office/powerpoint/2010/main" val="2402092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3">
                                            <p:bg/>
                                          </p:spTgt>
                                        </p:tgtEl>
                                        <p:attrNameLst>
                                          <p:attrName>style.visibility</p:attrName>
                                        </p:attrNameLst>
                                      </p:cBhvr>
                                      <p:to>
                                        <p:strVal val="visible"/>
                                      </p:to>
                                    </p:set>
                                    <p:animEffect transition="in" filter="fade">
                                      <p:cBhvr>
                                        <p:cTn id="25" dur="1000"/>
                                        <p:tgtEl>
                                          <p:spTgt spid="23">
                                            <p:bg/>
                                          </p:spTgt>
                                        </p:tgtEl>
                                      </p:cBhvr>
                                    </p:animEffect>
                                    <p:anim calcmode="lin" valueType="num">
                                      <p:cBhvr>
                                        <p:cTn id="26" dur="1000" fill="hold"/>
                                        <p:tgtEl>
                                          <p:spTgt spid="23">
                                            <p:bg/>
                                          </p:spTgt>
                                        </p:tgtEl>
                                        <p:attrNameLst>
                                          <p:attrName>ppt_x</p:attrName>
                                        </p:attrNameLst>
                                      </p:cBhvr>
                                      <p:tavLst>
                                        <p:tav tm="0">
                                          <p:val>
                                            <p:strVal val="#ppt_x"/>
                                          </p:val>
                                        </p:tav>
                                        <p:tav tm="100000">
                                          <p:val>
                                            <p:strVal val="#ppt_x"/>
                                          </p:val>
                                        </p:tav>
                                      </p:tavLst>
                                    </p:anim>
                                    <p:anim calcmode="lin" valueType="num">
                                      <p:cBhvr>
                                        <p:cTn id="27" dur="1000" fill="hold"/>
                                        <p:tgtEl>
                                          <p:spTgt spid="23">
                                            <p:bg/>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fade">
                                      <p:cBhvr>
                                        <p:cTn id="30" dur="1000"/>
                                        <p:tgtEl>
                                          <p:spTgt spid="23">
                                            <p:txEl>
                                              <p:pRg st="0" end="0"/>
                                            </p:txEl>
                                          </p:spTgt>
                                        </p:tgtEl>
                                      </p:cBhvr>
                                    </p:animEffect>
                                    <p:anim calcmode="lin" valueType="num">
                                      <p:cBhvr>
                                        <p:cTn id="31"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23">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fade">
                                      <p:cBhvr>
                                        <p:cTn id="35" dur="1000"/>
                                        <p:tgtEl>
                                          <p:spTgt spid="17">
                                            <p:txEl>
                                              <p:pRg st="0" end="0"/>
                                            </p:txEl>
                                          </p:spTgt>
                                        </p:tgtEl>
                                      </p:cBhvr>
                                    </p:animEffect>
                                    <p:anim calcmode="lin" valueType="num">
                                      <p:cBhvr>
                                        <p:cTn id="36"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3"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1+#ppt_w/2"/>
                                          </p:val>
                                        </p:tav>
                                        <p:tav tm="100000">
                                          <p:val>
                                            <p:strVal val="#ppt_x"/>
                                          </p:val>
                                        </p:tav>
                                      </p:tavLst>
                                    </p:anim>
                                    <p:anim calcmode="lin" valueType="num">
                                      <p:cBhvr additive="base">
                                        <p:cTn id="47" dur="500" fill="hold"/>
                                        <p:tgtEl>
                                          <p:spTgt spid="20"/>
                                        </p:tgtEl>
                                        <p:attrNameLst>
                                          <p:attrName>ppt_y</p:attrName>
                                        </p:attrNameLst>
                                      </p:cBhvr>
                                      <p:tavLst>
                                        <p:tav tm="0">
                                          <p:val>
                                            <p:strVal val="0-#ppt_h/2"/>
                                          </p:val>
                                        </p:tav>
                                        <p:tav tm="100000">
                                          <p:val>
                                            <p:strVal val="#ppt_y"/>
                                          </p:val>
                                        </p:tav>
                                      </p:tavLst>
                                    </p:anim>
                                  </p:childTnLst>
                                </p:cTn>
                              </p:par>
                              <p:par>
                                <p:cTn id="48" presetID="2" presetClass="entr" presetSubtype="3"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1+#ppt_w/2"/>
                                          </p:val>
                                        </p:tav>
                                        <p:tav tm="100000">
                                          <p:val>
                                            <p:strVal val="#ppt_x"/>
                                          </p:val>
                                        </p:tav>
                                      </p:tavLst>
                                    </p:anim>
                                    <p:anim calcmode="lin" valueType="num">
                                      <p:cBhvr additive="base">
                                        <p:cTn id="51"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6">
                                            <p:bg/>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childTnLst>
                                </p:cTn>
                              </p:par>
                              <p:par>
                                <p:cTn id="62" presetID="2" presetClass="entr" presetSubtype="3"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1+#ppt_w/2"/>
                                          </p:val>
                                        </p:tav>
                                        <p:tav tm="100000">
                                          <p:val>
                                            <p:strVal val="#ppt_x"/>
                                          </p:val>
                                        </p:tav>
                                      </p:tavLst>
                                    </p:anim>
                                    <p:anim calcmode="lin" valueType="num">
                                      <p:cBhvr additive="base">
                                        <p:cTn id="65"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6">
                                            <p:bg/>
                                          </p:spTgt>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ppt_x"/>
                                          </p:val>
                                        </p:tav>
                                        <p:tav tm="100000">
                                          <p:val>
                                            <p:strVal val="#ppt_x"/>
                                          </p:val>
                                        </p:tav>
                                      </p:tavLst>
                                    </p:anim>
                                    <p:anim calcmode="lin" valueType="num">
                                      <p:cBhvr additive="base">
                                        <p:cTn id="77" dur="500" fill="hold"/>
                                        <p:tgtEl>
                                          <p:spTgt spid="27"/>
                                        </p:tgtEl>
                                        <p:attrNameLst>
                                          <p:attrName>ppt_y</p:attrName>
                                        </p:attrNameLst>
                                      </p:cBhvr>
                                      <p:tavLst>
                                        <p:tav tm="0">
                                          <p:val>
                                            <p:strVal val="1+#ppt_h/2"/>
                                          </p:val>
                                        </p:tav>
                                        <p:tav tm="100000">
                                          <p:val>
                                            <p:strVal val="#ppt_y"/>
                                          </p:val>
                                        </p:tav>
                                      </p:tavLst>
                                    </p:anim>
                                  </p:childTnLst>
                                </p:cTn>
                              </p:par>
                              <p:par>
                                <p:cTn id="78" presetID="2" presetClass="entr" presetSubtype="3"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1+#ppt_w/2"/>
                                          </p:val>
                                        </p:tav>
                                        <p:tav tm="100000">
                                          <p:val>
                                            <p:strVal val="#ppt_x"/>
                                          </p:val>
                                        </p:tav>
                                      </p:tavLst>
                                    </p:anim>
                                    <p:anim calcmode="lin" valueType="num">
                                      <p:cBhvr additive="base">
                                        <p:cTn id="81"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allAtOnce"/>
      <p:bldP spid="17" grpId="0" build="allAtOnce"/>
      <p:bldP spid="20" grpId="0" animBg="1"/>
      <p:bldP spid="21" grpId="0"/>
      <p:bldP spid="23" grpId="0" build="allAtOnce" animBg="1"/>
      <p:bldP spid="24" grpId="0" build="allAtOnce" animBg="1"/>
      <p:bldP spid="16" grpId="0" build="allAtOnce" animBg="1"/>
      <p:bldP spid="25" grpId="0"/>
      <p:bldP spid="26" grpId="0" build="allAtOnce"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Rectangle 2"/>
          <p:cNvSpPr>
            <a:spLocks noGrp="1" noChangeArrowheads="1"/>
          </p:cNvSpPr>
          <p:nvPr>
            <p:ph type="title"/>
          </p:nvPr>
        </p:nvSpPr>
        <p:spPr>
          <a:xfrm>
            <a:off x="431800" y="152400"/>
            <a:ext cx="8686800" cy="838200"/>
          </a:xfrm>
          <a:ln>
            <a:miter lim="800000"/>
            <a:headEnd/>
            <a:tailEnd/>
          </a:ln>
        </p:spPr>
        <p:txBody>
          <a:bodyPr rtlCol="0" anchor="t">
            <a:normAutofit/>
          </a:bodyPr>
          <a:lstStyle/>
          <a:p>
            <a:pPr fontAlgn="auto">
              <a:spcAft>
                <a:spcPts val="0"/>
              </a:spcAft>
              <a:defRPr/>
            </a:pPr>
            <a:r>
              <a:rPr lang="en-US" sz="3600" b="1" dirty="0" smtClean="0">
                <a:solidFill>
                  <a:schemeClr val="bg1"/>
                </a:solidFill>
                <a:effectLst>
                  <a:outerShdw blurRad="38100" dist="38100" dir="2700000" algn="tl">
                    <a:srgbClr val="C0C0C0"/>
                  </a:outerShdw>
                </a:effectLst>
              </a:rPr>
              <a:t>TUGASAN  </a:t>
            </a:r>
            <a:r>
              <a:rPr lang="en-US" sz="3600" b="1" dirty="0">
                <a:solidFill>
                  <a:schemeClr val="bg1"/>
                </a:solidFill>
                <a:effectLst>
                  <a:outerShdw blurRad="38100" dist="38100" dir="2700000" algn="tl">
                    <a:srgbClr val="C0C0C0"/>
                  </a:outerShdw>
                </a:effectLst>
              </a:rPr>
              <a:t>2</a:t>
            </a:r>
            <a:r>
              <a:rPr lang="en-US" sz="3600" b="1" dirty="0" smtClean="0">
                <a:solidFill>
                  <a:schemeClr val="bg1"/>
                </a:solidFill>
                <a:effectLst>
                  <a:outerShdw blurRad="38100" dist="38100" dir="2700000" algn="tl">
                    <a:srgbClr val="C0C0C0"/>
                  </a:outerShdw>
                </a:effectLst>
              </a:rPr>
              <a:t> </a:t>
            </a:r>
            <a:r>
              <a:rPr lang="en-US" sz="3600" b="1" dirty="0">
                <a:solidFill>
                  <a:schemeClr val="bg1"/>
                </a:solidFill>
                <a:effectLst>
                  <a:outerShdw blurRad="38100" dist="38100" dir="2700000" algn="tl">
                    <a:srgbClr val="C0C0C0"/>
                  </a:outerShdw>
                </a:effectLst>
              </a:rPr>
              <a:t>:</a:t>
            </a:r>
            <a:r>
              <a:rPr lang="en-US" altLang="ja-JP" sz="3600" b="1" dirty="0">
                <a:solidFill>
                  <a:schemeClr val="bg1"/>
                </a:solidFill>
                <a:effectLst>
                  <a:outerShdw blurRad="38100" dist="38100" dir="2700000" algn="tl">
                    <a:srgbClr val="C0C0C0"/>
                  </a:outerShdw>
                </a:effectLst>
              </a:rPr>
              <a:t> </a:t>
            </a:r>
            <a:r>
              <a:rPr lang="en-US" sz="3600" b="1" dirty="0" smtClean="0">
                <a:solidFill>
                  <a:schemeClr val="bg1"/>
                </a:solidFill>
                <a:effectLst>
                  <a:outerShdw blurRad="38100" dist="38100" dir="2700000" algn="tl">
                    <a:srgbClr val="C0C0C0"/>
                  </a:outerShdw>
                </a:effectLst>
              </a:rPr>
              <a:t>3S</a:t>
            </a:r>
            <a:endParaRPr lang="en-US" sz="3600" b="1" dirty="0">
              <a:solidFill>
                <a:schemeClr val="bg1"/>
              </a:solidFill>
              <a:effectLst>
                <a:outerShdw blurRad="38100" dist="38100" dir="2700000" algn="tl">
                  <a:srgbClr val="C0C0C0"/>
                </a:outerShdw>
              </a:effectLst>
            </a:endParaRPr>
          </a:p>
        </p:txBody>
      </p:sp>
      <p:pic>
        <p:nvPicPr>
          <p:cNvPr id="7" name="Picture 19">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516539"/>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t1.gstatic.com/images?q=tbn:ANd9GcSP5YRcSwPrWiFqUAAZzCSeTRJzX49k3aeOWuZR5InNMViE392sPQ">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6576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6542" y="3505200"/>
            <a:ext cx="23622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76514" y="1143000"/>
            <a:ext cx="7658100" cy="2062103"/>
          </a:xfrm>
          <a:prstGeom prst="rect">
            <a:avLst/>
          </a:prstGeom>
          <a:noFill/>
        </p:spPr>
        <p:txBody>
          <a:bodyPr>
            <a:spAutoFit/>
          </a:bodyPr>
          <a:lstStyle/>
          <a:p>
            <a:pPr algn="ctr" fontAlgn="base">
              <a:spcBef>
                <a:spcPct val="0"/>
              </a:spcBef>
              <a:spcAft>
                <a:spcPct val="0"/>
              </a:spcAft>
              <a:defRPr/>
            </a:pPr>
            <a:r>
              <a:rPr lang="sv-SE" sz="3200" dirty="0" smtClean="0">
                <a:solidFill>
                  <a:srgbClr val="000000"/>
                </a:solidFill>
                <a:effectLst>
                  <a:outerShdw blurRad="50800" dist="38100" dir="10800000" algn="r" rotWithShape="0">
                    <a:prstClr val="black">
                      <a:alpha val="40000"/>
                    </a:prstClr>
                  </a:outerShdw>
                </a:effectLst>
                <a:latin typeface="Calibri" pitchFamily="34" charset="0"/>
                <a:cs typeface="Arial" charset="0"/>
              </a:rPr>
              <a:t>Datang ke Melaka membeli sakan,</a:t>
            </a:r>
          </a:p>
          <a:p>
            <a:pPr algn="ctr" fontAlgn="base">
              <a:spcBef>
                <a:spcPct val="0"/>
              </a:spcBef>
              <a:spcAft>
                <a:spcPct val="0"/>
              </a:spcAft>
              <a:defRPr/>
            </a:pPr>
            <a:r>
              <a:rPr lang="sv-SE" dirty="0" smtClean="0">
                <a:solidFill>
                  <a:srgbClr val="000000"/>
                </a:solidFill>
                <a:effectLst>
                  <a:outerShdw blurRad="50800" dist="38100" dir="10800000" algn="r" rotWithShape="0">
                    <a:prstClr val="black">
                      <a:alpha val="40000"/>
                    </a:prstClr>
                  </a:outerShdw>
                </a:effectLst>
                <a:latin typeface="Calibri" pitchFamily="34" charset="0"/>
              </a:rPr>
              <a:t>Buah tangan rakan taulan,</a:t>
            </a:r>
            <a:endParaRPr lang="sv-SE" sz="3200" dirty="0" smtClean="0">
              <a:solidFill>
                <a:srgbClr val="000000"/>
              </a:solidFill>
              <a:effectLst>
                <a:outerShdw blurRad="50800" dist="38100" dir="10800000" algn="r" rotWithShape="0">
                  <a:prstClr val="black">
                    <a:alpha val="40000"/>
                  </a:prstClr>
                </a:outerShdw>
              </a:effectLst>
              <a:latin typeface="Calibri" pitchFamily="34" charset="0"/>
              <a:cs typeface="Arial" charset="0"/>
            </a:endParaRPr>
          </a:p>
          <a:p>
            <a:pPr algn="ctr" fontAlgn="base">
              <a:spcBef>
                <a:spcPct val="0"/>
              </a:spcBef>
              <a:spcAft>
                <a:spcPct val="0"/>
              </a:spcAft>
              <a:defRPr/>
            </a:pPr>
            <a:r>
              <a:rPr lang="sv-SE" sz="3200" dirty="0" smtClean="0">
                <a:solidFill>
                  <a:srgbClr val="000000"/>
                </a:solidFill>
                <a:effectLst>
                  <a:outerShdw blurRad="50800" dist="38100" dir="10800000" algn="r" rotWithShape="0">
                    <a:prstClr val="black">
                      <a:alpha val="40000"/>
                    </a:prstClr>
                  </a:outerShdw>
                </a:effectLst>
                <a:latin typeface="Calibri" pitchFamily="34" charset="0"/>
                <a:cs typeface="Arial" charset="0"/>
              </a:rPr>
              <a:t>Tiga kumpulan dipecahkan,</a:t>
            </a:r>
          </a:p>
          <a:p>
            <a:pPr algn="ctr" fontAlgn="base">
              <a:spcBef>
                <a:spcPct val="0"/>
              </a:spcBef>
              <a:spcAft>
                <a:spcPct val="0"/>
              </a:spcAft>
              <a:defRPr/>
            </a:pPr>
            <a:r>
              <a:rPr lang="sv-SE" dirty="0" smtClean="0">
                <a:solidFill>
                  <a:srgbClr val="000000"/>
                </a:solidFill>
                <a:effectLst>
                  <a:outerShdw blurRad="50800" dist="38100" dir="10800000" algn="r" rotWithShape="0">
                    <a:prstClr val="black">
                      <a:alpha val="40000"/>
                    </a:prstClr>
                  </a:outerShdw>
                </a:effectLst>
                <a:latin typeface="Calibri" pitchFamily="34" charset="0"/>
              </a:rPr>
              <a:t>Pilihlah buah untuk soalan.</a:t>
            </a:r>
            <a:endParaRPr lang="sv-SE" sz="3200" dirty="0">
              <a:solidFill>
                <a:srgbClr val="000000"/>
              </a:solidFill>
              <a:effectLst>
                <a:outerShdw blurRad="50800" dist="38100" dir="10800000" algn="r" rotWithShape="0">
                  <a:prstClr val="black">
                    <a:alpha val="40000"/>
                  </a:prstClr>
                </a:outerShdw>
              </a:effectLst>
              <a:latin typeface="Calibri" pitchFamily="34" charset="0"/>
              <a:cs typeface="Arial" charset="0"/>
            </a:endParaRPr>
          </a:p>
        </p:txBody>
      </p:sp>
    </p:spTree>
    <p:extLst>
      <p:ext uri="{BB962C8B-B14F-4D97-AF65-F5344CB8AC3E}">
        <p14:creationId xmlns:p14="http://schemas.microsoft.com/office/powerpoint/2010/main" val="27389232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269875"/>
            <a:ext cx="6324600" cy="646113"/>
          </a:xfrm>
          <a:prstGeom prst="rect">
            <a:avLst/>
          </a:prstGeom>
          <a:noFill/>
        </p:spPr>
        <p:txBody>
          <a:bodyPr>
            <a:spAutoFit/>
          </a:bodyPr>
          <a:lstStyle/>
          <a:p>
            <a:pPr algn="ctr" fontAlgn="base">
              <a:spcBef>
                <a:spcPct val="0"/>
              </a:spcBef>
              <a:spcAft>
                <a:spcPct val="0"/>
              </a:spcAft>
              <a:defRPr/>
            </a:pPr>
            <a:r>
              <a:rPr lang="ms-MY" sz="3600" b="1" dirty="0" smtClean="0">
                <a:solidFill>
                  <a:srgbClr val="FFFFFF"/>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cs typeface="Arial" charset="0"/>
              </a:rPr>
              <a:t>TUGASAN 2: 3S</a:t>
            </a:r>
            <a:endParaRPr lang="ms-MY" sz="3600" b="1" dirty="0">
              <a:solidFill>
                <a:srgbClr val="FFFFFF"/>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cs typeface="Arial" charset="0"/>
            </a:endParaRPr>
          </a:p>
        </p:txBody>
      </p:sp>
      <p:sp>
        <p:nvSpPr>
          <p:cNvPr id="18" name="TextBox 17"/>
          <p:cNvSpPr txBox="1"/>
          <p:nvPr/>
        </p:nvSpPr>
        <p:spPr>
          <a:xfrm>
            <a:off x="1143000" y="1858358"/>
            <a:ext cx="7658100" cy="3046988"/>
          </a:xfrm>
          <a:prstGeom prst="rect">
            <a:avLst/>
          </a:prstGeom>
          <a:noFill/>
        </p:spPr>
        <p:txBody>
          <a:bodyPr>
            <a:spAutoFit/>
          </a:bodyPr>
          <a:lstStyle/>
          <a:p>
            <a:pPr algn="just" fontAlgn="base">
              <a:spcBef>
                <a:spcPct val="0"/>
              </a:spcBef>
              <a:spcAft>
                <a:spcPct val="0"/>
              </a:spcAft>
              <a:defRPr/>
            </a:pPr>
            <a:r>
              <a:rPr lang="sv-SE" sz="3200" dirty="0" smtClean="0">
                <a:solidFill>
                  <a:srgbClr val="000000"/>
                </a:solidFill>
                <a:effectLst>
                  <a:outerShdw blurRad="50800" dist="38100" dir="10800000" algn="r" rotWithShape="0">
                    <a:prstClr val="black">
                      <a:alpha val="40000"/>
                    </a:prstClr>
                  </a:outerShdw>
                </a:effectLst>
                <a:latin typeface="Calibri" pitchFamily="34" charset="0"/>
                <a:cs typeface="Arial" charset="0"/>
              </a:rPr>
              <a:t>Kumpulan anda dikehendaki melaksanakan program kerja amal di rumah anak yatim di Banting.  Apakah S1 yang perlu kumpulan anda laksanakan? </a:t>
            </a:r>
            <a:endParaRPr lang="sv-SE" sz="3200" dirty="0">
              <a:solidFill>
                <a:srgbClr val="000000"/>
              </a:solidFill>
              <a:effectLst>
                <a:outerShdw blurRad="50800" dist="38100" dir="10800000" algn="r" rotWithShape="0">
                  <a:prstClr val="black">
                    <a:alpha val="40000"/>
                  </a:prstClr>
                </a:outerShdw>
              </a:effectLst>
              <a:latin typeface="Calibri" pitchFamily="34" charset="0"/>
              <a:cs typeface="Arial" charset="0"/>
            </a:endParaRPr>
          </a:p>
          <a:p>
            <a:pPr fontAlgn="base">
              <a:spcBef>
                <a:spcPct val="0"/>
              </a:spcBef>
              <a:spcAft>
                <a:spcPct val="0"/>
              </a:spcAft>
              <a:defRPr/>
            </a:pPr>
            <a:endParaRPr lang="sv-SE" sz="3200" dirty="0" smtClean="0">
              <a:solidFill>
                <a:srgbClr val="000000"/>
              </a:solidFill>
              <a:effectLst>
                <a:outerShdw blurRad="50800" dist="38100" dir="10800000" algn="r" rotWithShape="0">
                  <a:prstClr val="black">
                    <a:alpha val="40000"/>
                  </a:prstClr>
                </a:outerShdw>
              </a:effectLst>
              <a:latin typeface="Calibri" pitchFamily="34" charset="0"/>
              <a:cs typeface="Arial" charset="0"/>
            </a:endParaRPr>
          </a:p>
          <a:p>
            <a:pPr fontAlgn="base">
              <a:spcBef>
                <a:spcPct val="0"/>
              </a:spcBef>
              <a:spcAft>
                <a:spcPct val="0"/>
              </a:spcAft>
              <a:defRPr/>
            </a:pPr>
            <a:r>
              <a:rPr lang="sv-SE" sz="3200" dirty="0" smtClean="0">
                <a:solidFill>
                  <a:srgbClr val="000000"/>
                </a:solidFill>
                <a:effectLst>
                  <a:outerShdw blurRad="50800" dist="38100" dir="10800000" algn="r" rotWithShape="0">
                    <a:prstClr val="black">
                      <a:alpha val="40000"/>
                    </a:prstClr>
                  </a:outerShdw>
                </a:effectLst>
                <a:latin typeface="Calibri" pitchFamily="34" charset="0"/>
                <a:cs typeface="Arial" charset="0"/>
              </a:rPr>
              <a:t>*S1 – Sebelum</a:t>
            </a:r>
            <a:endParaRPr lang="sv-SE" sz="3200" dirty="0">
              <a:solidFill>
                <a:srgbClr val="000000"/>
              </a:solidFill>
              <a:effectLst>
                <a:outerShdw blurRad="50800" dist="38100" dir="10800000" algn="r" rotWithShape="0">
                  <a:prstClr val="black">
                    <a:alpha val="40000"/>
                  </a:prstClr>
                </a:outerShdw>
              </a:effectLst>
              <a:latin typeface="Calibri" pitchFamily="34" charset="0"/>
              <a:cs typeface="Arial" charset="0"/>
            </a:endParaRPr>
          </a:p>
        </p:txBody>
      </p:sp>
    </p:spTree>
    <p:extLst>
      <p:ext uri="{BB962C8B-B14F-4D97-AF65-F5344CB8AC3E}">
        <p14:creationId xmlns:p14="http://schemas.microsoft.com/office/powerpoint/2010/main" val="37961286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269875"/>
            <a:ext cx="6324600" cy="646113"/>
          </a:xfrm>
          <a:prstGeom prst="rect">
            <a:avLst/>
          </a:prstGeom>
          <a:noFill/>
        </p:spPr>
        <p:txBody>
          <a:bodyPr>
            <a:spAutoFit/>
          </a:bodyPr>
          <a:lstStyle/>
          <a:p>
            <a:pPr algn="ctr" fontAlgn="base">
              <a:spcBef>
                <a:spcPct val="0"/>
              </a:spcBef>
              <a:spcAft>
                <a:spcPct val="0"/>
              </a:spcAft>
              <a:defRPr/>
            </a:pPr>
            <a:r>
              <a:rPr lang="ms-MY" sz="3600" b="1" dirty="0" smtClean="0">
                <a:solidFill>
                  <a:srgbClr val="FFFFFF"/>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cs typeface="Arial" charset="0"/>
              </a:rPr>
              <a:t>TUGASAN 2: 3S</a:t>
            </a:r>
            <a:endParaRPr lang="ms-MY" sz="3600" b="1" dirty="0">
              <a:solidFill>
                <a:srgbClr val="FFFFFF"/>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cs typeface="Arial" charset="0"/>
            </a:endParaRPr>
          </a:p>
        </p:txBody>
      </p:sp>
      <p:sp>
        <p:nvSpPr>
          <p:cNvPr id="18" name="TextBox 17"/>
          <p:cNvSpPr txBox="1"/>
          <p:nvPr/>
        </p:nvSpPr>
        <p:spPr>
          <a:xfrm>
            <a:off x="1143000" y="1858358"/>
            <a:ext cx="7658100" cy="3539430"/>
          </a:xfrm>
          <a:prstGeom prst="rect">
            <a:avLst/>
          </a:prstGeom>
          <a:noFill/>
        </p:spPr>
        <p:txBody>
          <a:bodyPr>
            <a:spAutoFit/>
          </a:bodyPr>
          <a:lstStyle/>
          <a:p>
            <a:pPr algn="just" fontAlgn="base">
              <a:spcBef>
                <a:spcPct val="0"/>
              </a:spcBef>
              <a:spcAft>
                <a:spcPct val="0"/>
              </a:spcAft>
              <a:defRPr/>
            </a:pPr>
            <a:r>
              <a:rPr lang="sv-SE" sz="3200" dirty="0" smtClean="0">
                <a:solidFill>
                  <a:srgbClr val="000000"/>
                </a:solidFill>
                <a:effectLst>
                  <a:outerShdw blurRad="50800" dist="38100" dir="10800000" algn="r" rotWithShape="0">
                    <a:prstClr val="black">
                      <a:alpha val="40000"/>
                    </a:prstClr>
                  </a:outerShdw>
                </a:effectLst>
                <a:latin typeface="Calibri" pitchFamily="34" charset="0"/>
                <a:cs typeface="Arial" charset="0"/>
              </a:rPr>
              <a:t>Kumpulan anda dikehendaki melaksanakan Majlis Perasmian Kempen Membaca dan akan dirasmikan oleh Perdana Menteri. Apakah S2 yang perlu kumpulan anda laksanakan? </a:t>
            </a:r>
            <a:endParaRPr lang="sv-SE" sz="3200" dirty="0">
              <a:solidFill>
                <a:srgbClr val="000000"/>
              </a:solidFill>
              <a:effectLst>
                <a:outerShdw blurRad="50800" dist="38100" dir="10800000" algn="r" rotWithShape="0">
                  <a:prstClr val="black">
                    <a:alpha val="40000"/>
                  </a:prstClr>
                </a:outerShdw>
              </a:effectLst>
              <a:latin typeface="Calibri" pitchFamily="34" charset="0"/>
              <a:cs typeface="Arial" charset="0"/>
            </a:endParaRPr>
          </a:p>
          <a:p>
            <a:pPr fontAlgn="base">
              <a:spcBef>
                <a:spcPct val="0"/>
              </a:spcBef>
              <a:spcAft>
                <a:spcPct val="0"/>
              </a:spcAft>
              <a:defRPr/>
            </a:pPr>
            <a:endParaRPr lang="sv-SE" sz="3200" dirty="0" smtClean="0">
              <a:solidFill>
                <a:srgbClr val="000000"/>
              </a:solidFill>
              <a:effectLst>
                <a:outerShdw blurRad="50800" dist="38100" dir="10800000" algn="r" rotWithShape="0">
                  <a:prstClr val="black">
                    <a:alpha val="40000"/>
                  </a:prstClr>
                </a:outerShdw>
              </a:effectLst>
              <a:latin typeface="Calibri" pitchFamily="34" charset="0"/>
              <a:cs typeface="Arial" charset="0"/>
            </a:endParaRPr>
          </a:p>
          <a:p>
            <a:pPr fontAlgn="base">
              <a:spcBef>
                <a:spcPct val="0"/>
              </a:spcBef>
              <a:spcAft>
                <a:spcPct val="0"/>
              </a:spcAft>
              <a:defRPr/>
            </a:pPr>
            <a:r>
              <a:rPr lang="sv-SE" sz="3200" dirty="0" smtClean="0">
                <a:solidFill>
                  <a:srgbClr val="000000"/>
                </a:solidFill>
                <a:effectLst>
                  <a:outerShdw blurRad="50800" dist="38100" dir="10800000" algn="r" rotWithShape="0">
                    <a:prstClr val="black">
                      <a:alpha val="40000"/>
                    </a:prstClr>
                  </a:outerShdw>
                </a:effectLst>
                <a:latin typeface="Calibri" pitchFamily="34" charset="0"/>
                <a:cs typeface="Arial" charset="0"/>
              </a:rPr>
              <a:t>*S2 – Semasa</a:t>
            </a:r>
            <a:endParaRPr lang="sv-SE" sz="3200" dirty="0">
              <a:solidFill>
                <a:srgbClr val="000000"/>
              </a:solidFill>
              <a:effectLst>
                <a:outerShdw blurRad="50800" dist="38100" dir="10800000" algn="r" rotWithShape="0">
                  <a:prstClr val="black">
                    <a:alpha val="40000"/>
                  </a:prstClr>
                </a:outerShdw>
              </a:effectLst>
              <a:latin typeface="Calibri" pitchFamily="34" charset="0"/>
              <a:cs typeface="Arial" charset="0"/>
            </a:endParaRPr>
          </a:p>
        </p:txBody>
      </p:sp>
    </p:spTree>
    <p:extLst>
      <p:ext uri="{BB962C8B-B14F-4D97-AF65-F5344CB8AC3E}">
        <p14:creationId xmlns:p14="http://schemas.microsoft.com/office/powerpoint/2010/main" val="27397178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269875"/>
            <a:ext cx="6324600" cy="646113"/>
          </a:xfrm>
          <a:prstGeom prst="rect">
            <a:avLst/>
          </a:prstGeom>
          <a:noFill/>
        </p:spPr>
        <p:txBody>
          <a:bodyPr>
            <a:spAutoFit/>
          </a:bodyPr>
          <a:lstStyle/>
          <a:p>
            <a:pPr algn="ctr" fontAlgn="base">
              <a:spcBef>
                <a:spcPct val="0"/>
              </a:spcBef>
              <a:spcAft>
                <a:spcPct val="0"/>
              </a:spcAft>
              <a:defRPr/>
            </a:pPr>
            <a:r>
              <a:rPr lang="ms-MY" sz="3600" b="1" dirty="0" smtClean="0">
                <a:solidFill>
                  <a:srgbClr val="FFFFFF"/>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cs typeface="Arial" charset="0"/>
              </a:rPr>
              <a:t>TUGASAN 2: 3S</a:t>
            </a:r>
            <a:endParaRPr lang="ms-MY" sz="3600" b="1" dirty="0">
              <a:solidFill>
                <a:srgbClr val="FFFFFF"/>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cs typeface="Arial" charset="0"/>
            </a:endParaRPr>
          </a:p>
        </p:txBody>
      </p:sp>
      <p:sp>
        <p:nvSpPr>
          <p:cNvPr id="18" name="TextBox 17"/>
          <p:cNvSpPr txBox="1"/>
          <p:nvPr/>
        </p:nvSpPr>
        <p:spPr>
          <a:xfrm>
            <a:off x="1143000" y="1858358"/>
            <a:ext cx="7658100" cy="3046988"/>
          </a:xfrm>
          <a:prstGeom prst="rect">
            <a:avLst/>
          </a:prstGeom>
          <a:noFill/>
        </p:spPr>
        <p:txBody>
          <a:bodyPr>
            <a:spAutoFit/>
          </a:bodyPr>
          <a:lstStyle/>
          <a:p>
            <a:pPr algn="just" fontAlgn="base">
              <a:spcBef>
                <a:spcPct val="0"/>
              </a:spcBef>
              <a:spcAft>
                <a:spcPct val="0"/>
              </a:spcAft>
              <a:defRPr/>
            </a:pPr>
            <a:r>
              <a:rPr lang="sv-SE" sz="3200" dirty="0" smtClean="0">
                <a:solidFill>
                  <a:srgbClr val="000000"/>
                </a:solidFill>
                <a:effectLst>
                  <a:outerShdw blurRad="50800" dist="38100" dir="10800000" algn="r" rotWithShape="0">
                    <a:prstClr val="black">
                      <a:alpha val="40000"/>
                    </a:prstClr>
                  </a:outerShdw>
                </a:effectLst>
                <a:latin typeface="Calibri" pitchFamily="34" charset="0"/>
                <a:cs typeface="Arial" charset="0"/>
              </a:rPr>
              <a:t>Kumpulan anda dikehendaki melaksanakan perasmian program motivasi pelajar UPSR.  Apakah S3 yang perlu kumpulan anda laksanakan? </a:t>
            </a:r>
            <a:endParaRPr lang="sv-SE" sz="3200" dirty="0">
              <a:solidFill>
                <a:srgbClr val="000000"/>
              </a:solidFill>
              <a:effectLst>
                <a:outerShdw blurRad="50800" dist="38100" dir="10800000" algn="r" rotWithShape="0">
                  <a:prstClr val="black">
                    <a:alpha val="40000"/>
                  </a:prstClr>
                </a:outerShdw>
              </a:effectLst>
              <a:latin typeface="Calibri" pitchFamily="34" charset="0"/>
              <a:cs typeface="Arial" charset="0"/>
            </a:endParaRPr>
          </a:p>
          <a:p>
            <a:pPr fontAlgn="base">
              <a:spcBef>
                <a:spcPct val="0"/>
              </a:spcBef>
              <a:spcAft>
                <a:spcPct val="0"/>
              </a:spcAft>
              <a:defRPr/>
            </a:pPr>
            <a:endParaRPr lang="sv-SE" sz="3200" dirty="0" smtClean="0">
              <a:solidFill>
                <a:srgbClr val="000000"/>
              </a:solidFill>
              <a:effectLst>
                <a:outerShdw blurRad="50800" dist="38100" dir="10800000" algn="r" rotWithShape="0">
                  <a:prstClr val="black">
                    <a:alpha val="40000"/>
                  </a:prstClr>
                </a:outerShdw>
              </a:effectLst>
              <a:latin typeface="Calibri" pitchFamily="34" charset="0"/>
              <a:cs typeface="Arial" charset="0"/>
            </a:endParaRPr>
          </a:p>
          <a:p>
            <a:pPr fontAlgn="base">
              <a:spcBef>
                <a:spcPct val="0"/>
              </a:spcBef>
              <a:spcAft>
                <a:spcPct val="0"/>
              </a:spcAft>
              <a:defRPr/>
            </a:pPr>
            <a:r>
              <a:rPr lang="sv-SE" sz="3200" dirty="0" smtClean="0">
                <a:solidFill>
                  <a:srgbClr val="000000"/>
                </a:solidFill>
                <a:effectLst>
                  <a:outerShdw blurRad="50800" dist="38100" dir="10800000" algn="r" rotWithShape="0">
                    <a:prstClr val="black">
                      <a:alpha val="40000"/>
                    </a:prstClr>
                  </a:outerShdw>
                </a:effectLst>
                <a:latin typeface="Calibri" pitchFamily="34" charset="0"/>
                <a:cs typeface="Arial" charset="0"/>
              </a:rPr>
              <a:t>*S3 – Selepas</a:t>
            </a:r>
            <a:endParaRPr lang="sv-SE" sz="3200" dirty="0">
              <a:solidFill>
                <a:srgbClr val="000000"/>
              </a:solidFill>
              <a:effectLst>
                <a:outerShdw blurRad="50800" dist="38100" dir="10800000" algn="r" rotWithShape="0">
                  <a:prstClr val="black">
                    <a:alpha val="40000"/>
                  </a:prstClr>
                </a:outerShdw>
              </a:effectLst>
              <a:latin typeface="Calibri" pitchFamily="34" charset="0"/>
              <a:cs typeface="Arial" charset="0"/>
            </a:endParaRPr>
          </a:p>
        </p:txBody>
      </p:sp>
    </p:spTree>
    <p:extLst>
      <p:ext uri="{BB962C8B-B14F-4D97-AF65-F5344CB8AC3E}">
        <p14:creationId xmlns:p14="http://schemas.microsoft.com/office/powerpoint/2010/main" val="24144927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2700" y="166688"/>
            <a:ext cx="9118600" cy="646112"/>
          </a:xfrm>
          <a:prstGeom prst="rect">
            <a:avLst/>
          </a:prstGeom>
          <a:noFill/>
        </p:spPr>
        <p:txBody>
          <a:bodyPr>
            <a:spAutoFit/>
          </a:bodyPr>
          <a:lstStyle/>
          <a:p>
            <a:pPr algn="ctr">
              <a:defRPr/>
            </a:pPr>
            <a:r>
              <a:rPr lang="ms-MY" sz="3600" kern="900" dirty="0">
                <a:solidFill>
                  <a:prstClr val="white"/>
                </a:solidFill>
                <a:effectLst>
                  <a:outerShdw blurRad="50800" dist="38100" dir="10800000" algn="r" rotWithShape="0">
                    <a:prstClr val="black">
                      <a:alpha val="40000"/>
                    </a:prstClr>
                  </a:outerShdw>
                </a:effectLst>
                <a:latin typeface="+mn-lt"/>
              </a:rPr>
              <a:t>PENGURUSAN MAJLIS</a:t>
            </a:r>
          </a:p>
        </p:txBody>
      </p:sp>
      <p:sp>
        <p:nvSpPr>
          <p:cNvPr id="8" name="Round Diagonal Corner Rectangle 7"/>
          <p:cNvSpPr/>
          <p:nvPr/>
        </p:nvSpPr>
        <p:spPr>
          <a:xfrm rot="21177433">
            <a:off x="1970127" y="2078674"/>
            <a:ext cx="5612759" cy="2650689"/>
          </a:xfrm>
          <a:prstGeom prst="round2DiagRect">
            <a:avLst>
              <a:gd name="adj1" fmla="val 50000"/>
              <a:gd name="adj2" fmla="val 0"/>
            </a:avLst>
          </a:prstGeom>
          <a:solidFill>
            <a:srgbClr val="F2D2DC"/>
          </a:solidFill>
          <a:ln w="28575" cap="flat" cmpd="sng" algn="ctr">
            <a:solidFill>
              <a:srgbClr val="C00000"/>
            </a:solidFill>
            <a:prstDash val="sysDot"/>
          </a:ln>
          <a:effectLst>
            <a:innerShdw blurRad="63500" dist="50800" dir="13500000">
              <a:prstClr val="black">
                <a:alpha val="50000"/>
              </a:prstClr>
            </a:innerShdw>
          </a:effectLst>
          <a:scene3d>
            <a:camera prst="orthographicFront"/>
            <a:lightRig rig="threePt" dir="t"/>
          </a:scene3d>
          <a:sp3d>
            <a:bevelT/>
          </a:sp3d>
        </p:spPr>
        <p:txBody>
          <a:bodyPr anchor="ctr"/>
          <a:lstStyle/>
          <a:p>
            <a:pPr fontAlgn="auto">
              <a:spcBef>
                <a:spcPts val="0"/>
              </a:spcBef>
              <a:spcAft>
                <a:spcPts val="0"/>
              </a:spcAft>
              <a:defRPr/>
            </a:pPr>
            <a:r>
              <a:rPr lang="ms-MY" sz="4000" b="0" kern="0" dirty="0">
                <a:solidFill>
                  <a:srgbClr val="0000FF"/>
                </a:solidFill>
                <a:latin typeface="Calibri" pitchFamily="34" charset="0"/>
                <a:cs typeface="+mn-cs"/>
              </a:rPr>
              <a:t>JAWAPAN</a:t>
            </a:r>
            <a:endParaRPr lang="ms-MY" sz="4000" b="0" kern="0" dirty="0">
              <a:solidFill>
                <a:srgbClr val="C00000"/>
              </a:solidFill>
              <a:latin typeface="Calibri" pitchFamily="34" charset="0"/>
              <a:cs typeface="+mn-cs"/>
            </a:endParaRPr>
          </a:p>
        </p:txBody>
      </p:sp>
      <p:sp>
        <p:nvSpPr>
          <p:cNvPr id="11" name="Round Diagonal Corner Rectangle 10"/>
          <p:cNvSpPr/>
          <p:nvPr/>
        </p:nvSpPr>
        <p:spPr>
          <a:xfrm>
            <a:off x="1649413" y="1746250"/>
            <a:ext cx="5845175" cy="3348038"/>
          </a:xfrm>
          <a:prstGeom prst="round2DiagRect">
            <a:avLst>
              <a:gd name="adj1" fmla="val 50000"/>
              <a:gd name="adj2" fmla="val 0"/>
            </a:avLst>
          </a:prstGeom>
          <a:noFill/>
          <a:ln w="38100" cap="flat" cmpd="sng" algn="ctr">
            <a:solidFill>
              <a:srgbClr val="FF0000"/>
            </a:solidFill>
            <a:prstDash val="sysDot"/>
          </a:ln>
          <a:effectLst/>
        </p:spPr>
        <p:txBody>
          <a:bodyPr anchor="ctr"/>
          <a:lstStyle/>
          <a:p>
            <a:pPr algn="ctr" fontAlgn="auto">
              <a:spcBef>
                <a:spcPts val="0"/>
              </a:spcBef>
              <a:spcAft>
                <a:spcPts val="0"/>
              </a:spcAft>
              <a:defRPr/>
            </a:pPr>
            <a:endParaRPr lang="en-US" sz="1800" b="0" kern="0">
              <a:solidFill>
                <a:srgbClr val="FFFFFF"/>
              </a:solidFill>
              <a:latin typeface="Arial"/>
              <a:cs typeface="+mn-cs"/>
            </a:endParaRPr>
          </a:p>
        </p:txBody>
      </p:sp>
      <p:pic>
        <p:nvPicPr>
          <p:cNvPr id="275467" name="Picture 2" descr="http://ittakes10k.files.wordpress.com/2011/10/question-mark-in-a-d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788" y="3124200"/>
            <a:ext cx="3862387" cy="259238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8344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nodeType="afterGroup">
                            <p:stCondLst>
                              <p:cond delay="1000"/>
                            </p:stCondLst>
                            <p:childTnLst>
                              <p:par>
                                <p:cTn id="13" presetID="18" presetClass="entr" presetSubtype="1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447435467"/>
              </p:ext>
            </p:extLst>
          </p:nvPr>
        </p:nvGraphicFramePr>
        <p:xfrm>
          <a:off x="1524000" y="914400"/>
          <a:ext cx="6934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3923759"/>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1611313" y="4549775"/>
            <a:ext cx="914400" cy="609600"/>
          </a:xfrm>
          <a:prstGeom prst="ellipse">
            <a:avLst/>
          </a:prstGeom>
          <a:solidFill>
            <a:srgbClr val="FFFFFF"/>
          </a:solidFill>
          <a:ln w="9525" algn="ctr">
            <a:solidFill>
              <a:schemeClr val="tx1"/>
            </a:solidFill>
            <a:round/>
            <a:headEnd/>
            <a:tailEnd/>
          </a:ln>
        </p:spPr>
        <p:txBody>
          <a:bodyPr wrap="none" anchor="ctr"/>
          <a:lstStyle/>
          <a:p>
            <a:pPr fontAlgn="auto">
              <a:spcBef>
                <a:spcPts val="0"/>
              </a:spcBef>
              <a:spcAft>
                <a:spcPts val="0"/>
              </a:spcAft>
              <a:defRPr/>
            </a:pPr>
            <a:endParaRPr lang="en-US" sz="1800" b="0">
              <a:solidFill>
                <a:prstClr val="black"/>
              </a:solidFill>
              <a:latin typeface="Calibri"/>
              <a:cs typeface="+mn-cs"/>
            </a:endParaRPr>
          </a:p>
        </p:txBody>
      </p:sp>
      <p:sp>
        <p:nvSpPr>
          <p:cNvPr id="5" name="Rectangle 3"/>
          <p:cNvSpPr txBox="1">
            <a:spLocks noChangeArrowheads="1"/>
          </p:cNvSpPr>
          <p:nvPr/>
        </p:nvSpPr>
        <p:spPr bwMode="auto">
          <a:xfrm>
            <a:off x="3505200" y="3048000"/>
            <a:ext cx="2743200" cy="457200"/>
          </a:xfrm>
          <a:prstGeom prst="rect">
            <a:avLst/>
          </a:prstGeom>
          <a:solidFill>
            <a:srgbClr val="FFFFFF"/>
          </a:solidFill>
          <a:ln>
            <a:solidFill>
              <a:srgbClr val="000000"/>
            </a:solidFill>
            <a:miter lim="800000"/>
            <a:headEnd/>
            <a:tailEnd/>
          </a:ln>
        </p:spPr>
        <p:txBody>
          <a:bodyPr>
            <a:normAutofit/>
          </a:bodyPr>
          <a:lstStyle/>
          <a:p>
            <a:pPr algn="ctr" fontAlgn="auto">
              <a:spcAft>
                <a:spcPts val="0"/>
              </a:spcAft>
              <a:defRPr/>
            </a:pPr>
            <a:r>
              <a:rPr lang="en-US" sz="2200" b="0">
                <a:solidFill>
                  <a:prstClr val="black"/>
                </a:solidFill>
                <a:latin typeface="Calibri"/>
                <a:cs typeface="+mn-cs"/>
              </a:rPr>
              <a:t>Pengurusan Majlis</a:t>
            </a:r>
          </a:p>
        </p:txBody>
      </p:sp>
      <p:sp>
        <p:nvSpPr>
          <p:cNvPr id="6" name="Line 4"/>
          <p:cNvSpPr>
            <a:spLocks noChangeShapeType="1"/>
          </p:cNvSpPr>
          <p:nvPr/>
        </p:nvSpPr>
        <p:spPr bwMode="auto">
          <a:xfrm flipV="1">
            <a:off x="4876800" y="2330450"/>
            <a:ext cx="0" cy="642938"/>
          </a:xfrm>
          <a:prstGeom prst="line">
            <a:avLst/>
          </a:prstGeom>
          <a:noFill/>
          <a:ln w="215900">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7" name="Line 5"/>
          <p:cNvSpPr>
            <a:spLocks noChangeShapeType="1"/>
          </p:cNvSpPr>
          <p:nvPr/>
        </p:nvSpPr>
        <p:spPr bwMode="auto">
          <a:xfrm flipH="1" flipV="1">
            <a:off x="2819400" y="3276600"/>
            <a:ext cx="609600" cy="0"/>
          </a:xfrm>
          <a:prstGeom prst="line">
            <a:avLst/>
          </a:prstGeom>
          <a:noFill/>
          <a:ln w="215900">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8" name="Line 6"/>
          <p:cNvSpPr>
            <a:spLocks noChangeShapeType="1"/>
          </p:cNvSpPr>
          <p:nvPr/>
        </p:nvSpPr>
        <p:spPr bwMode="auto">
          <a:xfrm flipV="1">
            <a:off x="6324600" y="3276600"/>
            <a:ext cx="609600" cy="0"/>
          </a:xfrm>
          <a:prstGeom prst="line">
            <a:avLst/>
          </a:prstGeom>
          <a:noFill/>
          <a:ln w="215900">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9" name="Line 7"/>
          <p:cNvSpPr>
            <a:spLocks noChangeShapeType="1"/>
          </p:cNvSpPr>
          <p:nvPr/>
        </p:nvSpPr>
        <p:spPr bwMode="auto">
          <a:xfrm>
            <a:off x="4876800" y="3581400"/>
            <a:ext cx="0" cy="609600"/>
          </a:xfrm>
          <a:prstGeom prst="line">
            <a:avLst/>
          </a:prstGeom>
          <a:noFill/>
          <a:ln w="215900">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10" name="Text Box 8"/>
          <p:cNvSpPr txBox="1">
            <a:spLocks noChangeArrowheads="1"/>
          </p:cNvSpPr>
          <p:nvPr/>
        </p:nvSpPr>
        <p:spPr bwMode="auto">
          <a:xfrm>
            <a:off x="5181600" y="2514600"/>
            <a:ext cx="1752600" cy="366713"/>
          </a:xfrm>
          <a:prstGeom prst="rect">
            <a:avLst/>
          </a:prstGeom>
          <a:noFill/>
          <a:ln w="9525" algn="ctr">
            <a:noFill/>
            <a:miter lim="800000"/>
            <a:headEnd/>
            <a:tailEnd/>
          </a:ln>
        </p:spPr>
        <p:txBody>
          <a:bodyPr>
            <a:spAutoFit/>
          </a:bodyPr>
          <a:lstStyle/>
          <a:p>
            <a:pPr algn="ctr" fontAlgn="auto">
              <a:spcBef>
                <a:spcPct val="50000"/>
              </a:spcBef>
              <a:spcAft>
                <a:spcPts val="0"/>
              </a:spcAft>
              <a:defRPr/>
            </a:pPr>
            <a:r>
              <a:rPr lang="en-US" sz="1800" b="0">
                <a:solidFill>
                  <a:prstClr val="black"/>
                </a:solidFill>
                <a:latin typeface="Calibri"/>
                <a:cs typeface="+mn-cs"/>
              </a:rPr>
              <a:t>Stage Manager</a:t>
            </a:r>
          </a:p>
        </p:txBody>
      </p:sp>
      <p:sp>
        <p:nvSpPr>
          <p:cNvPr id="11" name="Text Box 9"/>
          <p:cNvSpPr txBox="1">
            <a:spLocks noChangeArrowheads="1"/>
          </p:cNvSpPr>
          <p:nvPr/>
        </p:nvSpPr>
        <p:spPr bwMode="auto">
          <a:xfrm>
            <a:off x="2895600" y="3581400"/>
            <a:ext cx="1676400" cy="366713"/>
          </a:xfrm>
          <a:prstGeom prst="rect">
            <a:avLst/>
          </a:prstGeom>
          <a:noFill/>
          <a:ln w="9525" algn="ctr">
            <a:noFill/>
            <a:miter lim="800000"/>
            <a:headEnd/>
            <a:tailEnd/>
          </a:ln>
        </p:spPr>
        <p:txBody>
          <a:bodyPr>
            <a:spAutoFit/>
          </a:bodyPr>
          <a:lstStyle/>
          <a:p>
            <a:pPr algn="ctr" fontAlgn="auto">
              <a:spcBef>
                <a:spcPct val="50000"/>
              </a:spcBef>
              <a:spcAft>
                <a:spcPts val="0"/>
              </a:spcAft>
              <a:defRPr/>
            </a:pPr>
            <a:r>
              <a:rPr lang="en-US" sz="1800" b="0">
                <a:solidFill>
                  <a:prstClr val="black"/>
                </a:solidFill>
                <a:latin typeface="Calibri"/>
                <a:cs typeface="+mn-cs"/>
              </a:rPr>
              <a:t>Floor Manager</a:t>
            </a:r>
          </a:p>
        </p:txBody>
      </p:sp>
      <p:sp>
        <p:nvSpPr>
          <p:cNvPr id="12" name="Text Box 10"/>
          <p:cNvSpPr txBox="1">
            <a:spLocks noChangeArrowheads="1"/>
          </p:cNvSpPr>
          <p:nvPr/>
        </p:nvSpPr>
        <p:spPr bwMode="auto">
          <a:xfrm>
            <a:off x="2819400" y="2514600"/>
            <a:ext cx="1752600" cy="366713"/>
          </a:xfrm>
          <a:prstGeom prst="rect">
            <a:avLst/>
          </a:prstGeom>
          <a:noFill/>
          <a:ln w="9525" algn="ctr">
            <a:noFill/>
            <a:miter lim="800000"/>
            <a:headEnd/>
            <a:tailEnd/>
          </a:ln>
        </p:spPr>
        <p:txBody>
          <a:bodyPr>
            <a:spAutoFit/>
          </a:bodyPr>
          <a:lstStyle/>
          <a:p>
            <a:pPr algn="ctr" fontAlgn="auto">
              <a:spcBef>
                <a:spcPct val="50000"/>
              </a:spcBef>
              <a:spcAft>
                <a:spcPts val="0"/>
              </a:spcAft>
              <a:defRPr/>
            </a:pPr>
            <a:r>
              <a:rPr lang="en-US" sz="1800" b="0">
                <a:solidFill>
                  <a:prstClr val="black"/>
                </a:solidFill>
                <a:latin typeface="Calibri"/>
                <a:cs typeface="+mn-cs"/>
              </a:rPr>
              <a:t>Event Manager</a:t>
            </a:r>
          </a:p>
        </p:txBody>
      </p:sp>
      <p:sp>
        <p:nvSpPr>
          <p:cNvPr id="13" name="Text Box 11"/>
          <p:cNvSpPr txBox="1">
            <a:spLocks noChangeArrowheads="1"/>
          </p:cNvSpPr>
          <p:nvPr/>
        </p:nvSpPr>
        <p:spPr bwMode="auto">
          <a:xfrm>
            <a:off x="5181600" y="3581400"/>
            <a:ext cx="1295400" cy="366713"/>
          </a:xfrm>
          <a:prstGeom prst="rect">
            <a:avLst/>
          </a:prstGeom>
          <a:noFill/>
          <a:ln w="9525" algn="ctr">
            <a:noFill/>
            <a:miter lim="800000"/>
            <a:headEnd/>
            <a:tailEnd/>
          </a:ln>
        </p:spPr>
        <p:txBody>
          <a:bodyPr>
            <a:spAutoFit/>
          </a:bodyPr>
          <a:lstStyle/>
          <a:p>
            <a:pPr algn="ctr" fontAlgn="auto">
              <a:spcBef>
                <a:spcPct val="50000"/>
              </a:spcBef>
              <a:spcAft>
                <a:spcPts val="0"/>
              </a:spcAft>
              <a:defRPr/>
            </a:pPr>
            <a:r>
              <a:rPr lang="en-US" sz="1800" b="0">
                <a:solidFill>
                  <a:prstClr val="black"/>
                </a:solidFill>
                <a:latin typeface="Calibri"/>
                <a:cs typeface="+mn-cs"/>
              </a:rPr>
              <a:t>Organiser</a:t>
            </a:r>
          </a:p>
        </p:txBody>
      </p:sp>
      <p:sp>
        <p:nvSpPr>
          <p:cNvPr id="14" name="Text Box 12"/>
          <p:cNvSpPr txBox="1">
            <a:spLocks noChangeArrowheads="1"/>
          </p:cNvSpPr>
          <p:nvPr/>
        </p:nvSpPr>
        <p:spPr bwMode="auto">
          <a:xfrm>
            <a:off x="6781800" y="3048000"/>
            <a:ext cx="1143000" cy="336550"/>
          </a:xfrm>
          <a:prstGeom prst="rect">
            <a:avLst/>
          </a:prstGeom>
          <a:noFill/>
          <a:ln w="9525" algn="ctr">
            <a:noFill/>
            <a:miter lim="800000"/>
            <a:headEnd/>
            <a:tailEnd/>
          </a:ln>
        </p:spPr>
        <p:txBody>
          <a:bodyPr>
            <a:spAutoFit/>
          </a:bodyPr>
          <a:lstStyle/>
          <a:p>
            <a:pPr algn="ctr" fontAlgn="auto">
              <a:spcBef>
                <a:spcPct val="50000"/>
              </a:spcBef>
              <a:spcAft>
                <a:spcPts val="0"/>
              </a:spcAft>
              <a:defRPr/>
            </a:pPr>
            <a:r>
              <a:rPr lang="en-US" sz="1600" b="0">
                <a:solidFill>
                  <a:srgbClr val="FF0000"/>
                </a:solidFill>
                <a:latin typeface="Calibri"/>
                <a:cs typeface="+mn-cs"/>
              </a:rPr>
              <a:t>Penilaian</a:t>
            </a:r>
          </a:p>
        </p:txBody>
      </p:sp>
      <p:sp>
        <p:nvSpPr>
          <p:cNvPr id="15" name="Text Box 13"/>
          <p:cNvSpPr txBox="1">
            <a:spLocks noChangeArrowheads="1"/>
          </p:cNvSpPr>
          <p:nvPr/>
        </p:nvSpPr>
        <p:spPr bwMode="auto">
          <a:xfrm>
            <a:off x="1524000" y="3048000"/>
            <a:ext cx="1371600" cy="336550"/>
          </a:xfrm>
          <a:prstGeom prst="rect">
            <a:avLst/>
          </a:prstGeom>
          <a:noFill/>
          <a:ln w="9525" algn="ctr">
            <a:noFill/>
            <a:miter lim="800000"/>
            <a:headEnd/>
            <a:tailEnd/>
          </a:ln>
        </p:spPr>
        <p:txBody>
          <a:bodyPr>
            <a:spAutoFit/>
          </a:bodyPr>
          <a:lstStyle/>
          <a:p>
            <a:pPr algn="ctr" fontAlgn="auto">
              <a:spcBef>
                <a:spcPct val="50000"/>
              </a:spcBef>
              <a:spcAft>
                <a:spcPts val="0"/>
              </a:spcAft>
              <a:defRPr/>
            </a:pPr>
            <a:r>
              <a:rPr lang="en-US" sz="1600" b="0">
                <a:solidFill>
                  <a:srgbClr val="FF0000"/>
                </a:solidFill>
                <a:latin typeface="Calibri"/>
                <a:cs typeface="+mn-cs"/>
              </a:rPr>
              <a:t>Pemantauan</a:t>
            </a:r>
          </a:p>
        </p:txBody>
      </p:sp>
      <p:sp>
        <p:nvSpPr>
          <p:cNvPr id="16" name="Text Box 14"/>
          <p:cNvSpPr txBox="1">
            <a:spLocks noChangeArrowheads="1"/>
          </p:cNvSpPr>
          <p:nvPr/>
        </p:nvSpPr>
        <p:spPr bwMode="auto">
          <a:xfrm>
            <a:off x="4114800" y="2057400"/>
            <a:ext cx="1600200" cy="336550"/>
          </a:xfrm>
          <a:prstGeom prst="rect">
            <a:avLst/>
          </a:prstGeom>
          <a:noFill/>
          <a:ln w="9525" algn="ctr">
            <a:noFill/>
            <a:miter lim="800000"/>
            <a:headEnd/>
            <a:tailEnd/>
          </a:ln>
        </p:spPr>
        <p:txBody>
          <a:bodyPr>
            <a:spAutoFit/>
          </a:bodyPr>
          <a:lstStyle/>
          <a:p>
            <a:pPr algn="ctr" fontAlgn="auto">
              <a:spcBef>
                <a:spcPct val="50000"/>
              </a:spcBef>
              <a:spcAft>
                <a:spcPts val="0"/>
              </a:spcAft>
              <a:defRPr/>
            </a:pPr>
            <a:r>
              <a:rPr lang="en-US" sz="1600">
                <a:solidFill>
                  <a:srgbClr val="FF0000"/>
                </a:solidFill>
                <a:latin typeface="Calibri"/>
                <a:cs typeface="+mn-cs"/>
              </a:rPr>
              <a:t>Perancangan</a:t>
            </a:r>
          </a:p>
        </p:txBody>
      </p:sp>
      <p:sp>
        <p:nvSpPr>
          <p:cNvPr id="17" name="Text Box 15"/>
          <p:cNvSpPr txBox="1">
            <a:spLocks noChangeArrowheads="1"/>
          </p:cNvSpPr>
          <p:nvPr/>
        </p:nvSpPr>
        <p:spPr bwMode="auto">
          <a:xfrm>
            <a:off x="4191000" y="4114800"/>
            <a:ext cx="1600200" cy="336550"/>
          </a:xfrm>
          <a:prstGeom prst="rect">
            <a:avLst/>
          </a:prstGeom>
          <a:noFill/>
          <a:ln w="9525" algn="ctr">
            <a:noFill/>
            <a:miter lim="800000"/>
            <a:headEnd/>
            <a:tailEnd/>
          </a:ln>
        </p:spPr>
        <p:txBody>
          <a:bodyPr>
            <a:spAutoFit/>
          </a:bodyPr>
          <a:lstStyle/>
          <a:p>
            <a:pPr algn="ctr" fontAlgn="auto">
              <a:spcBef>
                <a:spcPct val="50000"/>
              </a:spcBef>
              <a:spcAft>
                <a:spcPts val="0"/>
              </a:spcAft>
              <a:defRPr/>
            </a:pPr>
            <a:r>
              <a:rPr lang="en-US" sz="1600">
                <a:solidFill>
                  <a:srgbClr val="FF0000"/>
                </a:solidFill>
                <a:latin typeface="Calibri"/>
                <a:cs typeface="+mn-cs"/>
              </a:rPr>
              <a:t>Pelaksanaan</a:t>
            </a:r>
          </a:p>
        </p:txBody>
      </p:sp>
      <p:sp>
        <p:nvSpPr>
          <p:cNvPr id="18" name="Line 16"/>
          <p:cNvSpPr>
            <a:spLocks noChangeShapeType="1"/>
          </p:cNvSpPr>
          <p:nvPr/>
        </p:nvSpPr>
        <p:spPr bwMode="auto">
          <a:xfrm>
            <a:off x="7848600" y="2209800"/>
            <a:ext cx="0" cy="1905000"/>
          </a:xfrm>
          <a:prstGeom prst="line">
            <a:avLst/>
          </a:prstGeom>
          <a:noFill/>
          <a:ln w="9525">
            <a:solidFill>
              <a:schemeClr val="tx1"/>
            </a:solidFill>
            <a:round/>
            <a:headEnd/>
            <a:tailEnd/>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19" name="Text Box 17"/>
          <p:cNvSpPr txBox="1">
            <a:spLocks noChangeArrowheads="1"/>
          </p:cNvSpPr>
          <p:nvPr/>
        </p:nvSpPr>
        <p:spPr bwMode="auto">
          <a:xfrm>
            <a:off x="7848600" y="2057400"/>
            <a:ext cx="1371600" cy="2219325"/>
          </a:xfrm>
          <a:prstGeom prst="rect">
            <a:avLst/>
          </a:prstGeom>
          <a:noFill/>
          <a:ln w="9525" algn="ctr">
            <a:noFill/>
            <a:miter lim="800000"/>
            <a:headEnd/>
            <a:tailEnd/>
          </a:ln>
        </p:spPr>
        <p:txBody>
          <a:bodyPr>
            <a:spAutoFit/>
          </a:bodyPr>
          <a:lstStyle/>
          <a:p>
            <a:pPr fontAlgn="auto">
              <a:spcBef>
                <a:spcPct val="50000"/>
              </a:spcBef>
              <a:spcAft>
                <a:spcPts val="0"/>
              </a:spcAft>
              <a:defRPr/>
            </a:pPr>
            <a:r>
              <a:rPr lang="en-US" sz="1400" b="0">
                <a:solidFill>
                  <a:prstClr val="black"/>
                </a:solidFill>
                <a:latin typeface="Calibri"/>
                <a:cs typeface="+mn-cs"/>
              </a:rPr>
              <a:t> Post-mortem</a:t>
            </a:r>
          </a:p>
          <a:p>
            <a:pPr fontAlgn="auto">
              <a:spcBef>
                <a:spcPct val="50000"/>
              </a:spcBef>
              <a:spcAft>
                <a:spcPts val="0"/>
              </a:spcAft>
              <a:defRPr/>
            </a:pPr>
            <a:r>
              <a:rPr lang="en-US" sz="1400" b="0">
                <a:solidFill>
                  <a:prstClr val="black"/>
                </a:solidFill>
                <a:latin typeface="Calibri"/>
                <a:cs typeface="+mn-cs"/>
              </a:rPr>
              <a:t> Borang   penilaian/kaji selidik</a:t>
            </a:r>
          </a:p>
          <a:p>
            <a:pPr fontAlgn="auto">
              <a:spcBef>
                <a:spcPct val="50000"/>
              </a:spcBef>
              <a:spcAft>
                <a:spcPts val="0"/>
              </a:spcAft>
              <a:defRPr/>
            </a:pPr>
            <a:r>
              <a:rPr lang="en-US" sz="1400" b="0">
                <a:solidFill>
                  <a:prstClr val="black"/>
                </a:solidFill>
                <a:latin typeface="Calibri"/>
                <a:cs typeface="+mn-cs"/>
              </a:rPr>
              <a:t> Laporan penilaian</a:t>
            </a:r>
          </a:p>
          <a:p>
            <a:pPr fontAlgn="auto">
              <a:spcBef>
                <a:spcPct val="50000"/>
              </a:spcBef>
              <a:spcAft>
                <a:spcPts val="0"/>
              </a:spcAft>
              <a:defRPr/>
            </a:pPr>
            <a:r>
              <a:rPr lang="en-US" sz="1400" b="0">
                <a:solidFill>
                  <a:prstClr val="black"/>
                </a:solidFill>
                <a:latin typeface="Calibri"/>
                <a:cs typeface="+mn-cs"/>
              </a:rPr>
              <a:t> Maklum balas</a:t>
            </a:r>
          </a:p>
          <a:p>
            <a:pPr fontAlgn="auto">
              <a:spcBef>
                <a:spcPct val="50000"/>
              </a:spcBef>
              <a:spcAft>
                <a:spcPts val="0"/>
              </a:spcAft>
              <a:defRPr/>
            </a:pPr>
            <a:r>
              <a:rPr lang="en-US" sz="1400" b="0">
                <a:solidFill>
                  <a:prstClr val="black"/>
                </a:solidFill>
                <a:latin typeface="Calibri"/>
                <a:cs typeface="+mn-cs"/>
              </a:rPr>
              <a:t> Rekod </a:t>
            </a:r>
          </a:p>
        </p:txBody>
      </p:sp>
      <p:sp>
        <p:nvSpPr>
          <p:cNvPr id="20" name="Line 18"/>
          <p:cNvSpPr>
            <a:spLocks noChangeShapeType="1"/>
          </p:cNvSpPr>
          <p:nvPr/>
        </p:nvSpPr>
        <p:spPr bwMode="auto">
          <a:xfrm flipV="1">
            <a:off x="7848600" y="2209800"/>
            <a:ext cx="128588" cy="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21" name="Line 19"/>
          <p:cNvSpPr>
            <a:spLocks noChangeShapeType="1"/>
          </p:cNvSpPr>
          <p:nvPr/>
        </p:nvSpPr>
        <p:spPr bwMode="auto">
          <a:xfrm flipV="1">
            <a:off x="7848600" y="2514600"/>
            <a:ext cx="128588" cy="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22" name="Line 20"/>
          <p:cNvSpPr>
            <a:spLocks noChangeShapeType="1"/>
          </p:cNvSpPr>
          <p:nvPr/>
        </p:nvSpPr>
        <p:spPr bwMode="auto">
          <a:xfrm flipV="1">
            <a:off x="7848600" y="3276600"/>
            <a:ext cx="128588" cy="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23" name="Line 21"/>
          <p:cNvSpPr>
            <a:spLocks noChangeShapeType="1"/>
          </p:cNvSpPr>
          <p:nvPr/>
        </p:nvSpPr>
        <p:spPr bwMode="auto">
          <a:xfrm flipV="1">
            <a:off x="7848600" y="3810000"/>
            <a:ext cx="128588" cy="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24" name="Line 22"/>
          <p:cNvSpPr>
            <a:spLocks noChangeShapeType="1"/>
          </p:cNvSpPr>
          <p:nvPr/>
        </p:nvSpPr>
        <p:spPr bwMode="auto">
          <a:xfrm flipV="1">
            <a:off x="7848600" y="4114800"/>
            <a:ext cx="128588" cy="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25" name="Line 23"/>
          <p:cNvSpPr>
            <a:spLocks noChangeShapeType="1"/>
          </p:cNvSpPr>
          <p:nvPr/>
        </p:nvSpPr>
        <p:spPr bwMode="auto">
          <a:xfrm flipV="1">
            <a:off x="5638800" y="2133600"/>
            <a:ext cx="0" cy="15240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26" name="Line 24"/>
          <p:cNvSpPr>
            <a:spLocks noChangeShapeType="1"/>
          </p:cNvSpPr>
          <p:nvPr/>
        </p:nvSpPr>
        <p:spPr bwMode="auto">
          <a:xfrm flipV="1">
            <a:off x="4114800" y="2101850"/>
            <a:ext cx="0" cy="15240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27" name="Line 25"/>
          <p:cNvSpPr>
            <a:spLocks noChangeShapeType="1"/>
          </p:cNvSpPr>
          <p:nvPr/>
        </p:nvSpPr>
        <p:spPr bwMode="auto">
          <a:xfrm>
            <a:off x="4114800" y="2254250"/>
            <a:ext cx="76200" cy="0"/>
          </a:xfrm>
          <a:prstGeom prst="line">
            <a:avLst/>
          </a:prstGeom>
          <a:noFill/>
          <a:ln w="9525">
            <a:solidFill>
              <a:schemeClr val="tx1"/>
            </a:solidFill>
            <a:round/>
            <a:headEnd/>
            <a:tailEnd/>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28" name="Line 26"/>
          <p:cNvSpPr>
            <a:spLocks noChangeShapeType="1"/>
          </p:cNvSpPr>
          <p:nvPr/>
        </p:nvSpPr>
        <p:spPr bwMode="auto">
          <a:xfrm>
            <a:off x="5464175" y="2265363"/>
            <a:ext cx="76200" cy="0"/>
          </a:xfrm>
          <a:prstGeom prst="line">
            <a:avLst/>
          </a:prstGeom>
          <a:noFill/>
          <a:ln w="9525">
            <a:solidFill>
              <a:schemeClr val="tx1"/>
            </a:solidFill>
            <a:round/>
            <a:headEnd/>
            <a:tailEnd/>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29" name="Line 27"/>
          <p:cNvSpPr>
            <a:spLocks noChangeShapeType="1"/>
          </p:cNvSpPr>
          <p:nvPr/>
        </p:nvSpPr>
        <p:spPr bwMode="auto">
          <a:xfrm>
            <a:off x="2514600" y="2070100"/>
            <a:ext cx="4572000" cy="0"/>
          </a:xfrm>
          <a:prstGeom prst="line">
            <a:avLst/>
          </a:prstGeom>
          <a:noFill/>
          <a:ln w="9525">
            <a:solidFill>
              <a:schemeClr val="tx1"/>
            </a:solidFill>
            <a:prstDash val="dash"/>
            <a:round/>
            <a:headEnd/>
            <a:tailEnd/>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30" name="Line 28"/>
          <p:cNvSpPr>
            <a:spLocks noChangeShapeType="1"/>
          </p:cNvSpPr>
          <p:nvPr/>
        </p:nvSpPr>
        <p:spPr bwMode="auto">
          <a:xfrm flipV="1">
            <a:off x="5334000" y="1906588"/>
            <a:ext cx="0" cy="15240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31" name="Line 29"/>
          <p:cNvSpPr>
            <a:spLocks noChangeShapeType="1"/>
          </p:cNvSpPr>
          <p:nvPr/>
        </p:nvSpPr>
        <p:spPr bwMode="auto">
          <a:xfrm flipV="1">
            <a:off x="6172200" y="1906588"/>
            <a:ext cx="0" cy="15240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32" name="Line 30"/>
          <p:cNvSpPr>
            <a:spLocks noChangeShapeType="1"/>
          </p:cNvSpPr>
          <p:nvPr/>
        </p:nvSpPr>
        <p:spPr bwMode="auto">
          <a:xfrm flipV="1">
            <a:off x="7086600" y="1911350"/>
            <a:ext cx="0" cy="15240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33" name="Line 31"/>
          <p:cNvSpPr>
            <a:spLocks noChangeShapeType="1"/>
          </p:cNvSpPr>
          <p:nvPr/>
        </p:nvSpPr>
        <p:spPr bwMode="auto">
          <a:xfrm flipV="1">
            <a:off x="2514600" y="1906588"/>
            <a:ext cx="0" cy="15240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34" name="Line 32"/>
          <p:cNvSpPr>
            <a:spLocks noChangeShapeType="1"/>
          </p:cNvSpPr>
          <p:nvPr/>
        </p:nvSpPr>
        <p:spPr bwMode="auto">
          <a:xfrm flipV="1">
            <a:off x="3429000" y="1906588"/>
            <a:ext cx="0" cy="15240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35" name="Line 33"/>
          <p:cNvSpPr>
            <a:spLocks noChangeShapeType="1"/>
          </p:cNvSpPr>
          <p:nvPr/>
        </p:nvSpPr>
        <p:spPr bwMode="auto">
          <a:xfrm flipV="1">
            <a:off x="4419600" y="1906588"/>
            <a:ext cx="0" cy="15240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36" name="Text Box 34"/>
          <p:cNvSpPr txBox="1">
            <a:spLocks noChangeArrowheads="1"/>
          </p:cNvSpPr>
          <p:nvPr/>
        </p:nvSpPr>
        <p:spPr bwMode="auto">
          <a:xfrm>
            <a:off x="2133600" y="1676400"/>
            <a:ext cx="5334000" cy="304800"/>
          </a:xfrm>
          <a:prstGeom prst="rect">
            <a:avLst/>
          </a:prstGeom>
          <a:noFill/>
          <a:ln w="9525" algn="ctr">
            <a:noFill/>
            <a:miter lim="800000"/>
            <a:headEnd/>
            <a:tailEnd/>
          </a:ln>
        </p:spPr>
        <p:txBody>
          <a:bodyPr>
            <a:spAutoFit/>
          </a:bodyPr>
          <a:lstStyle/>
          <a:p>
            <a:pPr algn="ctr" fontAlgn="auto">
              <a:spcBef>
                <a:spcPct val="50000"/>
              </a:spcBef>
              <a:spcAft>
                <a:spcPts val="0"/>
              </a:spcAft>
              <a:defRPr/>
            </a:pPr>
            <a:r>
              <a:rPr lang="en-US" sz="1400" b="0">
                <a:solidFill>
                  <a:prstClr val="black"/>
                </a:solidFill>
                <a:latin typeface="Calibri"/>
                <a:cs typeface="+mn-cs"/>
              </a:rPr>
              <a:t>Why	What	When	Where	Who	How</a:t>
            </a:r>
          </a:p>
        </p:txBody>
      </p:sp>
      <p:sp>
        <p:nvSpPr>
          <p:cNvPr id="37" name="Line 35"/>
          <p:cNvSpPr>
            <a:spLocks noChangeShapeType="1"/>
          </p:cNvSpPr>
          <p:nvPr/>
        </p:nvSpPr>
        <p:spPr bwMode="auto">
          <a:xfrm>
            <a:off x="2057400" y="4495800"/>
            <a:ext cx="5562600" cy="0"/>
          </a:xfrm>
          <a:prstGeom prst="line">
            <a:avLst/>
          </a:prstGeom>
          <a:noFill/>
          <a:ln w="9525">
            <a:solidFill>
              <a:schemeClr val="tx1"/>
            </a:solidFill>
            <a:prstDash val="dash"/>
            <a:round/>
            <a:headEnd/>
            <a:tailEnd/>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38" name="Line 36"/>
          <p:cNvSpPr>
            <a:spLocks noChangeShapeType="1"/>
          </p:cNvSpPr>
          <p:nvPr/>
        </p:nvSpPr>
        <p:spPr bwMode="auto">
          <a:xfrm>
            <a:off x="2057400" y="4495800"/>
            <a:ext cx="0" cy="15240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39" name="Line 37"/>
          <p:cNvSpPr>
            <a:spLocks noChangeShapeType="1"/>
          </p:cNvSpPr>
          <p:nvPr/>
        </p:nvSpPr>
        <p:spPr bwMode="auto">
          <a:xfrm>
            <a:off x="2971800" y="4495800"/>
            <a:ext cx="0" cy="15240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40" name="Line 38"/>
          <p:cNvSpPr>
            <a:spLocks noChangeShapeType="1"/>
          </p:cNvSpPr>
          <p:nvPr/>
        </p:nvSpPr>
        <p:spPr bwMode="auto">
          <a:xfrm>
            <a:off x="3962400" y="4495800"/>
            <a:ext cx="0" cy="15240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41" name="Line 39"/>
          <p:cNvSpPr>
            <a:spLocks noChangeShapeType="1"/>
          </p:cNvSpPr>
          <p:nvPr/>
        </p:nvSpPr>
        <p:spPr bwMode="auto">
          <a:xfrm>
            <a:off x="4724400" y="4495800"/>
            <a:ext cx="0" cy="15240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42" name="Line 40"/>
          <p:cNvSpPr>
            <a:spLocks noChangeShapeType="1"/>
          </p:cNvSpPr>
          <p:nvPr/>
        </p:nvSpPr>
        <p:spPr bwMode="auto">
          <a:xfrm>
            <a:off x="5715000" y="4495800"/>
            <a:ext cx="0" cy="15240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43" name="Text Box 41"/>
          <p:cNvSpPr txBox="1">
            <a:spLocks noChangeArrowheads="1"/>
          </p:cNvSpPr>
          <p:nvPr/>
        </p:nvSpPr>
        <p:spPr bwMode="auto">
          <a:xfrm>
            <a:off x="1676400" y="4572000"/>
            <a:ext cx="6553200" cy="517525"/>
          </a:xfrm>
          <a:prstGeom prst="rect">
            <a:avLst/>
          </a:prstGeom>
          <a:noFill/>
          <a:ln w="9525" algn="ctr">
            <a:noFill/>
            <a:miter lim="800000"/>
            <a:headEnd/>
            <a:tailEnd/>
          </a:ln>
        </p:spPr>
        <p:txBody>
          <a:bodyPr>
            <a:spAutoFit/>
          </a:bodyPr>
          <a:lstStyle/>
          <a:p>
            <a:pPr fontAlgn="auto">
              <a:spcBef>
                <a:spcPct val="50000"/>
              </a:spcBef>
              <a:spcAft>
                <a:spcPts val="0"/>
              </a:spcAft>
              <a:defRPr/>
            </a:pPr>
            <a:r>
              <a:rPr lang="en-US" sz="1400" b="0">
                <a:solidFill>
                  <a:prstClr val="black"/>
                </a:solidFill>
                <a:latin typeface="Calibri"/>
                <a:cs typeface="+mn-cs"/>
              </a:rPr>
              <a:t>Senarai	Petugas	Protokol	Media	Publisiti	Jamuan	Sambutan semak</a:t>
            </a:r>
          </a:p>
        </p:txBody>
      </p:sp>
      <p:sp>
        <p:nvSpPr>
          <p:cNvPr id="44" name="Line 42"/>
          <p:cNvSpPr>
            <a:spLocks noChangeShapeType="1"/>
          </p:cNvSpPr>
          <p:nvPr/>
        </p:nvSpPr>
        <p:spPr bwMode="auto">
          <a:xfrm>
            <a:off x="7620000" y="4495800"/>
            <a:ext cx="0" cy="15240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45" name="Line 43"/>
          <p:cNvSpPr>
            <a:spLocks noChangeShapeType="1"/>
          </p:cNvSpPr>
          <p:nvPr/>
        </p:nvSpPr>
        <p:spPr bwMode="auto">
          <a:xfrm>
            <a:off x="6629400" y="4495800"/>
            <a:ext cx="0" cy="15240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46" name="Line 44"/>
          <p:cNvSpPr>
            <a:spLocks noChangeShapeType="1"/>
          </p:cNvSpPr>
          <p:nvPr/>
        </p:nvSpPr>
        <p:spPr bwMode="auto">
          <a:xfrm>
            <a:off x="4572000" y="5105400"/>
            <a:ext cx="0" cy="914400"/>
          </a:xfrm>
          <a:prstGeom prst="line">
            <a:avLst/>
          </a:prstGeom>
          <a:noFill/>
          <a:ln w="9525">
            <a:solidFill>
              <a:schemeClr val="tx1"/>
            </a:solidFill>
            <a:round/>
            <a:headEnd/>
            <a:tailEnd/>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47" name="Line 45"/>
          <p:cNvSpPr>
            <a:spLocks noChangeShapeType="1"/>
          </p:cNvSpPr>
          <p:nvPr/>
        </p:nvSpPr>
        <p:spPr bwMode="auto">
          <a:xfrm flipV="1">
            <a:off x="4572000" y="6029325"/>
            <a:ext cx="128588" cy="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48" name="Line 46"/>
          <p:cNvSpPr>
            <a:spLocks noChangeShapeType="1"/>
          </p:cNvSpPr>
          <p:nvPr/>
        </p:nvSpPr>
        <p:spPr bwMode="auto">
          <a:xfrm flipV="1">
            <a:off x="4572000" y="5594350"/>
            <a:ext cx="128588" cy="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49" name="Line 47"/>
          <p:cNvSpPr>
            <a:spLocks noChangeShapeType="1"/>
          </p:cNvSpPr>
          <p:nvPr/>
        </p:nvSpPr>
        <p:spPr bwMode="auto">
          <a:xfrm flipV="1">
            <a:off x="4572000" y="5105400"/>
            <a:ext cx="128588" cy="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50" name="Text Box 48"/>
          <p:cNvSpPr txBox="1">
            <a:spLocks noChangeArrowheads="1"/>
          </p:cNvSpPr>
          <p:nvPr/>
        </p:nvSpPr>
        <p:spPr bwMode="auto">
          <a:xfrm>
            <a:off x="4648200" y="4953000"/>
            <a:ext cx="1828800" cy="304800"/>
          </a:xfrm>
          <a:prstGeom prst="rect">
            <a:avLst/>
          </a:prstGeom>
          <a:noFill/>
          <a:ln w="9525" algn="ctr">
            <a:noFill/>
            <a:miter lim="800000"/>
            <a:headEnd/>
            <a:tailEnd/>
          </a:ln>
        </p:spPr>
        <p:txBody>
          <a:bodyPr>
            <a:spAutoFit/>
          </a:bodyPr>
          <a:lstStyle/>
          <a:p>
            <a:pPr fontAlgn="auto">
              <a:spcBef>
                <a:spcPct val="50000"/>
              </a:spcBef>
              <a:spcAft>
                <a:spcPts val="0"/>
              </a:spcAft>
              <a:defRPr/>
            </a:pPr>
            <a:r>
              <a:rPr lang="en-US" sz="1400" b="0">
                <a:solidFill>
                  <a:prstClr val="black"/>
                </a:solidFill>
                <a:latin typeface="Calibri"/>
                <a:cs typeface="+mn-cs"/>
              </a:rPr>
              <a:t>Sebelum (pre-event)</a:t>
            </a:r>
          </a:p>
        </p:txBody>
      </p:sp>
      <p:sp>
        <p:nvSpPr>
          <p:cNvPr id="51" name="Line 49"/>
          <p:cNvSpPr>
            <a:spLocks noChangeShapeType="1"/>
          </p:cNvSpPr>
          <p:nvPr/>
        </p:nvSpPr>
        <p:spPr bwMode="auto">
          <a:xfrm flipV="1">
            <a:off x="4953000" y="5259388"/>
            <a:ext cx="0" cy="15240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52" name="Line 50"/>
          <p:cNvSpPr>
            <a:spLocks noChangeShapeType="1"/>
          </p:cNvSpPr>
          <p:nvPr/>
        </p:nvSpPr>
        <p:spPr bwMode="auto">
          <a:xfrm>
            <a:off x="4953000" y="5748338"/>
            <a:ext cx="0" cy="15240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53" name="Line 51"/>
          <p:cNvSpPr>
            <a:spLocks noChangeShapeType="1"/>
          </p:cNvSpPr>
          <p:nvPr/>
        </p:nvSpPr>
        <p:spPr bwMode="auto">
          <a:xfrm>
            <a:off x="5029200" y="5280025"/>
            <a:ext cx="0" cy="15240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54" name="Text Box 52"/>
          <p:cNvSpPr txBox="1">
            <a:spLocks noChangeArrowheads="1"/>
          </p:cNvSpPr>
          <p:nvPr/>
        </p:nvSpPr>
        <p:spPr bwMode="auto">
          <a:xfrm>
            <a:off x="4648200" y="5410200"/>
            <a:ext cx="1676400" cy="304800"/>
          </a:xfrm>
          <a:prstGeom prst="rect">
            <a:avLst/>
          </a:prstGeom>
          <a:noFill/>
          <a:ln w="9525" algn="ctr">
            <a:noFill/>
            <a:miter lim="800000"/>
            <a:headEnd/>
            <a:tailEnd/>
          </a:ln>
        </p:spPr>
        <p:txBody>
          <a:bodyPr>
            <a:spAutoFit/>
          </a:bodyPr>
          <a:lstStyle/>
          <a:p>
            <a:pPr fontAlgn="auto">
              <a:spcBef>
                <a:spcPct val="50000"/>
              </a:spcBef>
              <a:spcAft>
                <a:spcPts val="0"/>
              </a:spcAft>
              <a:defRPr/>
            </a:pPr>
            <a:r>
              <a:rPr lang="en-US" sz="1400" b="0">
                <a:solidFill>
                  <a:prstClr val="black"/>
                </a:solidFill>
                <a:latin typeface="Calibri"/>
                <a:cs typeface="+mn-cs"/>
              </a:rPr>
              <a:t>Semasa (at-event)</a:t>
            </a:r>
          </a:p>
        </p:txBody>
      </p:sp>
      <p:sp>
        <p:nvSpPr>
          <p:cNvPr id="55" name="Text Box 53"/>
          <p:cNvSpPr txBox="1">
            <a:spLocks noChangeArrowheads="1"/>
          </p:cNvSpPr>
          <p:nvPr/>
        </p:nvSpPr>
        <p:spPr bwMode="auto">
          <a:xfrm>
            <a:off x="4648200" y="5867400"/>
            <a:ext cx="1828800" cy="304800"/>
          </a:xfrm>
          <a:prstGeom prst="rect">
            <a:avLst/>
          </a:prstGeom>
          <a:noFill/>
          <a:ln w="9525" algn="ctr">
            <a:noFill/>
            <a:miter lim="800000"/>
            <a:headEnd/>
            <a:tailEnd/>
          </a:ln>
        </p:spPr>
        <p:txBody>
          <a:bodyPr>
            <a:spAutoFit/>
          </a:bodyPr>
          <a:lstStyle/>
          <a:p>
            <a:pPr fontAlgn="auto">
              <a:spcBef>
                <a:spcPct val="50000"/>
              </a:spcBef>
              <a:spcAft>
                <a:spcPts val="0"/>
              </a:spcAft>
              <a:defRPr/>
            </a:pPr>
            <a:r>
              <a:rPr lang="en-US" sz="1400" b="0">
                <a:solidFill>
                  <a:prstClr val="black"/>
                </a:solidFill>
                <a:latin typeface="Calibri"/>
                <a:cs typeface="+mn-cs"/>
              </a:rPr>
              <a:t>Selepas (post-event)</a:t>
            </a:r>
          </a:p>
        </p:txBody>
      </p:sp>
      <p:sp>
        <p:nvSpPr>
          <p:cNvPr id="56" name="Line 54"/>
          <p:cNvSpPr>
            <a:spLocks noChangeShapeType="1"/>
          </p:cNvSpPr>
          <p:nvPr/>
        </p:nvSpPr>
        <p:spPr bwMode="auto">
          <a:xfrm>
            <a:off x="2057400" y="5181600"/>
            <a:ext cx="0" cy="412750"/>
          </a:xfrm>
          <a:prstGeom prst="line">
            <a:avLst/>
          </a:prstGeom>
          <a:noFill/>
          <a:ln w="9525">
            <a:solidFill>
              <a:schemeClr val="tx1"/>
            </a:solidFill>
            <a:round/>
            <a:headEnd/>
            <a:tailEnd/>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57" name="Line 55"/>
          <p:cNvSpPr>
            <a:spLocks noChangeShapeType="1"/>
          </p:cNvSpPr>
          <p:nvPr/>
        </p:nvSpPr>
        <p:spPr bwMode="auto">
          <a:xfrm>
            <a:off x="2057400" y="5595938"/>
            <a:ext cx="2514600" cy="0"/>
          </a:xfrm>
          <a:prstGeom prst="line">
            <a:avLst/>
          </a:prstGeom>
          <a:noFill/>
          <a:ln w="9525">
            <a:solidFill>
              <a:schemeClr val="tx1"/>
            </a:solidFill>
            <a:round/>
            <a:headEnd/>
            <a:tailEnd/>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58" name="Line 56"/>
          <p:cNvSpPr>
            <a:spLocks noChangeShapeType="1"/>
          </p:cNvSpPr>
          <p:nvPr/>
        </p:nvSpPr>
        <p:spPr bwMode="auto">
          <a:xfrm>
            <a:off x="2328863" y="1676400"/>
            <a:ext cx="5519737" cy="0"/>
          </a:xfrm>
          <a:prstGeom prst="line">
            <a:avLst/>
          </a:prstGeom>
          <a:noFill/>
          <a:ln w="9525">
            <a:solidFill>
              <a:schemeClr val="tx1"/>
            </a:solidFill>
            <a:round/>
            <a:headEnd/>
            <a:tailEnd/>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59" name="Line 57"/>
          <p:cNvSpPr>
            <a:spLocks noChangeShapeType="1"/>
          </p:cNvSpPr>
          <p:nvPr/>
        </p:nvSpPr>
        <p:spPr bwMode="auto">
          <a:xfrm flipV="1">
            <a:off x="2332038" y="1593850"/>
            <a:ext cx="0" cy="7620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60" name="Line 58"/>
          <p:cNvSpPr>
            <a:spLocks noChangeShapeType="1"/>
          </p:cNvSpPr>
          <p:nvPr/>
        </p:nvSpPr>
        <p:spPr bwMode="auto">
          <a:xfrm flipV="1">
            <a:off x="4365625" y="1589088"/>
            <a:ext cx="0" cy="7620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61" name="Line 59"/>
          <p:cNvSpPr>
            <a:spLocks noChangeShapeType="1"/>
          </p:cNvSpPr>
          <p:nvPr/>
        </p:nvSpPr>
        <p:spPr bwMode="auto">
          <a:xfrm flipV="1">
            <a:off x="7848600" y="1589088"/>
            <a:ext cx="0" cy="7620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62" name="Line 60"/>
          <p:cNvSpPr>
            <a:spLocks noChangeShapeType="1"/>
          </p:cNvSpPr>
          <p:nvPr/>
        </p:nvSpPr>
        <p:spPr bwMode="auto">
          <a:xfrm flipV="1">
            <a:off x="3352800" y="1589088"/>
            <a:ext cx="0" cy="7620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63" name="Text Box 61"/>
          <p:cNvSpPr txBox="1">
            <a:spLocks noChangeArrowheads="1"/>
          </p:cNvSpPr>
          <p:nvPr/>
        </p:nvSpPr>
        <p:spPr bwMode="auto">
          <a:xfrm>
            <a:off x="1981200" y="1143000"/>
            <a:ext cx="6248400" cy="457200"/>
          </a:xfrm>
          <a:prstGeom prst="rect">
            <a:avLst/>
          </a:prstGeom>
          <a:noFill/>
          <a:ln w="9525" algn="ctr">
            <a:noFill/>
            <a:miter lim="800000"/>
            <a:headEnd/>
            <a:tailEnd/>
          </a:ln>
        </p:spPr>
        <p:txBody>
          <a:bodyPr>
            <a:spAutoFit/>
          </a:bodyPr>
          <a:lstStyle/>
          <a:p>
            <a:pPr fontAlgn="auto">
              <a:spcBef>
                <a:spcPct val="50000"/>
              </a:spcBef>
              <a:spcAft>
                <a:spcPts val="0"/>
              </a:spcAft>
              <a:defRPr/>
            </a:pPr>
            <a:r>
              <a:rPr lang="en-US" sz="1200" b="0">
                <a:solidFill>
                  <a:prstClr val="black"/>
                </a:solidFill>
                <a:latin typeface="Calibri"/>
                <a:cs typeface="+mn-cs"/>
              </a:rPr>
              <a:t>Kertas      	Timelines        Peruntukan          Senarai         Jawatankuasa          Sumber   kerja			         semak</a:t>
            </a:r>
          </a:p>
        </p:txBody>
      </p:sp>
      <p:sp>
        <p:nvSpPr>
          <p:cNvPr id="64" name="Line 62"/>
          <p:cNvSpPr>
            <a:spLocks noChangeShapeType="1"/>
          </p:cNvSpPr>
          <p:nvPr/>
        </p:nvSpPr>
        <p:spPr bwMode="auto">
          <a:xfrm flipV="1">
            <a:off x="6629400" y="1589088"/>
            <a:ext cx="0" cy="7620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65" name="Line 63"/>
          <p:cNvSpPr>
            <a:spLocks noChangeShapeType="1"/>
          </p:cNvSpPr>
          <p:nvPr/>
        </p:nvSpPr>
        <p:spPr bwMode="auto">
          <a:xfrm flipV="1">
            <a:off x="5421313" y="1590675"/>
            <a:ext cx="0" cy="7620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66" name="Line 64"/>
          <p:cNvSpPr>
            <a:spLocks noChangeShapeType="1"/>
          </p:cNvSpPr>
          <p:nvPr/>
        </p:nvSpPr>
        <p:spPr bwMode="auto">
          <a:xfrm>
            <a:off x="1590675" y="2286000"/>
            <a:ext cx="9525" cy="1600200"/>
          </a:xfrm>
          <a:prstGeom prst="line">
            <a:avLst/>
          </a:prstGeom>
          <a:noFill/>
          <a:ln w="9525">
            <a:solidFill>
              <a:schemeClr val="tx1"/>
            </a:solidFill>
            <a:round/>
            <a:headEnd/>
            <a:tailEnd/>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67" name="Line 65"/>
          <p:cNvSpPr>
            <a:spLocks noChangeShapeType="1"/>
          </p:cNvSpPr>
          <p:nvPr/>
        </p:nvSpPr>
        <p:spPr bwMode="auto">
          <a:xfrm flipH="1" flipV="1">
            <a:off x="1427163" y="2286000"/>
            <a:ext cx="152400" cy="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68" name="Text Box 66"/>
          <p:cNvSpPr txBox="1">
            <a:spLocks noChangeArrowheads="1"/>
          </p:cNvSpPr>
          <p:nvPr/>
        </p:nvSpPr>
        <p:spPr bwMode="auto">
          <a:xfrm>
            <a:off x="76200" y="2133600"/>
            <a:ext cx="1371600" cy="1900238"/>
          </a:xfrm>
          <a:prstGeom prst="rect">
            <a:avLst/>
          </a:prstGeom>
          <a:noFill/>
          <a:ln w="9525" algn="ctr">
            <a:noFill/>
            <a:miter lim="800000"/>
            <a:headEnd/>
            <a:tailEnd/>
          </a:ln>
        </p:spPr>
        <p:txBody>
          <a:bodyPr>
            <a:spAutoFit/>
          </a:bodyPr>
          <a:lstStyle/>
          <a:p>
            <a:pPr fontAlgn="auto">
              <a:spcBef>
                <a:spcPct val="50000"/>
              </a:spcBef>
              <a:spcAft>
                <a:spcPts val="0"/>
              </a:spcAft>
              <a:defRPr/>
            </a:pPr>
            <a:r>
              <a:rPr lang="en-US" sz="1400" b="0">
                <a:solidFill>
                  <a:prstClr val="black"/>
                </a:solidFill>
                <a:latin typeface="Calibri"/>
                <a:cs typeface="+mn-cs"/>
              </a:rPr>
              <a:t>Timelines</a:t>
            </a:r>
          </a:p>
          <a:p>
            <a:pPr fontAlgn="auto">
              <a:spcBef>
                <a:spcPct val="50000"/>
              </a:spcBef>
              <a:spcAft>
                <a:spcPts val="0"/>
              </a:spcAft>
              <a:defRPr/>
            </a:pPr>
            <a:r>
              <a:rPr lang="en-US" sz="1400" b="0">
                <a:solidFill>
                  <a:prstClr val="black"/>
                </a:solidFill>
                <a:latin typeface="Calibri"/>
                <a:cs typeface="+mn-cs"/>
              </a:rPr>
              <a:t>Mesyuarat</a:t>
            </a:r>
          </a:p>
          <a:p>
            <a:pPr fontAlgn="auto">
              <a:spcBef>
                <a:spcPct val="50000"/>
              </a:spcBef>
              <a:spcAft>
                <a:spcPts val="0"/>
              </a:spcAft>
              <a:defRPr/>
            </a:pPr>
            <a:r>
              <a:rPr lang="en-US" sz="1400" b="0">
                <a:solidFill>
                  <a:prstClr val="black"/>
                </a:solidFill>
                <a:latin typeface="Calibri"/>
                <a:cs typeface="+mn-cs"/>
              </a:rPr>
              <a:t>Senarai tugas</a:t>
            </a:r>
          </a:p>
          <a:p>
            <a:pPr fontAlgn="auto">
              <a:spcBef>
                <a:spcPct val="50000"/>
              </a:spcBef>
              <a:spcAft>
                <a:spcPts val="0"/>
              </a:spcAft>
              <a:defRPr/>
            </a:pPr>
            <a:r>
              <a:rPr lang="en-US" sz="1400" b="0">
                <a:solidFill>
                  <a:prstClr val="black"/>
                </a:solidFill>
                <a:latin typeface="Calibri"/>
                <a:cs typeface="+mn-cs"/>
              </a:rPr>
              <a:t>Laporan</a:t>
            </a:r>
          </a:p>
          <a:p>
            <a:pPr fontAlgn="auto">
              <a:spcBef>
                <a:spcPct val="50000"/>
              </a:spcBef>
              <a:spcAft>
                <a:spcPts val="0"/>
              </a:spcAft>
              <a:defRPr/>
            </a:pPr>
            <a:r>
              <a:rPr lang="en-US" sz="1400" b="0">
                <a:solidFill>
                  <a:prstClr val="black"/>
                </a:solidFill>
                <a:latin typeface="Calibri"/>
                <a:cs typeface="+mn-cs"/>
              </a:rPr>
              <a:t>Senarai semak</a:t>
            </a:r>
          </a:p>
          <a:p>
            <a:pPr fontAlgn="auto">
              <a:spcBef>
                <a:spcPct val="50000"/>
              </a:spcBef>
              <a:spcAft>
                <a:spcPts val="0"/>
              </a:spcAft>
              <a:defRPr/>
            </a:pPr>
            <a:r>
              <a:rPr lang="en-US" sz="1400" b="0">
                <a:solidFill>
                  <a:prstClr val="black"/>
                </a:solidFill>
                <a:latin typeface="Calibri"/>
                <a:cs typeface="+mn-cs"/>
              </a:rPr>
              <a:t>Perbelanjaan</a:t>
            </a:r>
          </a:p>
        </p:txBody>
      </p:sp>
      <p:sp>
        <p:nvSpPr>
          <p:cNvPr id="69" name="Line 67"/>
          <p:cNvSpPr>
            <a:spLocks noChangeShapeType="1"/>
          </p:cNvSpPr>
          <p:nvPr/>
        </p:nvSpPr>
        <p:spPr bwMode="auto">
          <a:xfrm flipH="1" flipV="1">
            <a:off x="1436688" y="2624138"/>
            <a:ext cx="152400" cy="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70" name="Line 68"/>
          <p:cNvSpPr>
            <a:spLocks noChangeShapeType="1"/>
          </p:cNvSpPr>
          <p:nvPr/>
        </p:nvSpPr>
        <p:spPr bwMode="auto">
          <a:xfrm flipH="1" flipV="1">
            <a:off x="1436688" y="2940050"/>
            <a:ext cx="152400" cy="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71" name="Line 69"/>
          <p:cNvSpPr>
            <a:spLocks noChangeShapeType="1"/>
          </p:cNvSpPr>
          <p:nvPr/>
        </p:nvSpPr>
        <p:spPr bwMode="auto">
          <a:xfrm flipH="1" flipV="1">
            <a:off x="1436688" y="3254375"/>
            <a:ext cx="152400" cy="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72" name="Line 70"/>
          <p:cNvSpPr>
            <a:spLocks noChangeShapeType="1"/>
          </p:cNvSpPr>
          <p:nvPr/>
        </p:nvSpPr>
        <p:spPr bwMode="auto">
          <a:xfrm flipH="1" flipV="1">
            <a:off x="1436688" y="3581400"/>
            <a:ext cx="152400" cy="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73" name="Line 71"/>
          <p:cNvSpPr>
            <a:spLocks noChangeShapeType="1"/>
          </p:cNvSpPr>
          <p:nvPr/>
        </p:nvSpPr>
        <p:spPr bwMode="auto">
          <a:xfrm flipH="1" flipV="1">
            <a:off x="1447800" y="3886200"/>
            <a:ext cx="152400" cy="0"/>
          </a:xfrm>
          <a:prstGeom prst="line">
            <a:avLst/>
          </a:prstGeom>
          <a:noFill/>
          <a:ln w="9525">
            <a:solidFill>
              <a:schemeClr val="tx1"/>
            </a:solidFill>
            <a:round/>
            <a:headEnd/>
            <a:tailEnd type="triangle" w="sm" len="sm"/>
          </a:ln>
        </p:spPr>
        <p:txBody>
          <a:bodyPr/>
          <a:lstStyle/>
          <a:p>
            <a:pPr fontAlgn="auto">
              <a:spcBef>
                <a:spcPts val="0"/>
              </a:spcBef>
              <a:spcAft>
                <a:spcPts val="0"/>
              </a:spcAft>
              <a:defRPr/>
            </a:pPr>
            <a:endParaRPr lang="en-US" sz="1800" b="0">
              <a:solidFill>
                <a:prstClr val="black"/>
              </a:solidFill>
              <a:latin typeface="Calibri"/>
              <a:cs typeface="+mn-cs"/>
            </a:endParaRPr>
          </a:p>
        </p:txBody>
      </p:sp>
      <p:sp>
        <p:nvSpPr>
          <p:cNvPr id="74" name="TextBox 73"/>
          <p:cNvSpPr txBox="1"/>
          <p:nvPr/>
        </p:nvSpPr>
        <p:spPr>
          <a:xfrm>
            <a:off x="12700" y="166688"/>
            <a:ext cx="9118600" cy="646112"/>
          </a:xfrm>
          <a:prstGeom prst="rect">
            <a:avLst/>
          </a:prstGeom>
          <a:noFill/>
        </p:spPr>
        <p:txBody>
          <a:bodyPr>
            <a:spAutoFit/>
          </a:bodyPr>
          <a:lstStyle/>
          <a:p>
            <a:pPr algn="ctr">
              <a:defRPr/>
            </a:pPr>
            <a:r>
              <a:rPr lang="ms-MY" sz="3600" kern="900" dirty="0">
                <a:solidFill>
                  <a:prstClr val="white"/>
                </a:solidFill>
                <a:effectLst>
                  <a:outerShdw blurRad="50800" dist="38100" dir="10800000" algn="r" rotWithShape="0">
                    <a:prstClr val="black">
                      <a:alpha val="40000"/>
                    </a:prstClr>
                  </a:outerShdw>
                </a:effectLst>
                <a:latin typeface="+mn-lt"/>
              </a:rPr>
              <a:t>PENGURUSAN MAJLIS</a:t>
            </a:r>
          </a:p>
        </p:txBody>
      </p:sp>
    </p:spTree>
    <p:extLst>
      <p:ext uri="{BB962C8B-B14F-4D97-AF65-F5344CB8AC3E}">
        <p14:creationId xmlns:p14="http://schemas.microsoft.com/office/powerpoint/2010/main" val="29719671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Picture 3" descr="event mana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305175"/>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31" name="Picture 4" descr="av mana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163" y="2695575"/>
            <a:ext cx="8588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32" name="Picture 5" descr="emcee manag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905375"/>
            <a:ext cx="9350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33" name="Picture 6" descr="floor manag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619375"/>
            <a:ext cx="9255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34" name="Picture 7" descr="protocol manag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2477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35" name="Picture 8" descr="stage manag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4829175"/>
            <a:ext cx="876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2590800" y="2136775"/>
            <a:ext cx="1676400" cy="254000"/>
          </a:xfrm>
          <a:prstGeom prst="rect">
            <a:avLst/>
          </a:prstGeom>
          <a:solidFill>
            <a:srgbClr val="CC0000"/>
          </a:solidFill>
          <a:ln w="9525">
            <a:solidFill>
              <a:schemeClr val="tx1"/>
            </a:solidFill>
            <a:miter lim="800000"/>
            <a:headEnd/>
            <a:tailEnd/>
          </a:ln>
          <a:effectLst/>
        </p:spPr>
        <p:txBody>
          <a:bodyPr>
            <a:spAutoFit/>
          </a:bodyPr>
          <a:lstStyle/>
          <a:p>
            <a:pPr algn="ctr" fontAlgn="auto">
              <a:spcBef>
                <a:spcPct val="50000"/>
              </a:spcBef>
              <a:spcAft>
                <a:spcPts val="0"/>
              </a:spcAft>
              <a:defRPr/>
            </a:pPr>
            <a:r>
              <a:rPr lang="en-US" sz="1000" dirty="0">
                <a:solidFill>
                  <a:prstClr val="white"/>
                </a:solidFill>
                <a:latin typeface="Comic Sans MS" pitchFamily="66" charset="0"/>
                <a:cs typeface="+mn-cs"/>
              </a:rPr>
              <a:t>PROTOCOL MANAGER</a:t>
            </a:r>
            <a:endParaRPr lang="en-MY" sz="1000" dirty="0">
              <a:solidFill>
                <a:prstClr val="white"/>
              </a:solidFill>
              <a:latin typeface="Comic Sans MS" pitchFamily="66" charset="0"/>
              <a:cs typeface="+mn-cs"/>
            </a:endParaRPr>
          </a:p>
        </p:txBody>
      </p:sp>
      <p:sp>
        <p:nvSpPr>
          <p:cNvPr id="11" name="Text Box 11"/>
          <p:cNvSpPr txBox="1">
            <a:spLocks noChangeArrowheads="1"/>
          </p:cNvSpPr>
          <p:nvPr/>
        </p:nvSpPr>
        <p:spPr bwMode="auto">
          <a:xfrm>
            <a:off x="4648200" y="5794375"/>
            <a:ext cx="1676400" cy="254000"/>
          </a:xfrm>
          <a:prstGeom prst="rect">
            <a:avLst/>
          </a:prstGeom>
          <a:solidFill>
            <a:srgbClr val="CC0000"/>
          </a:solidFill>
          <a:ln w="9525">
            <a:solidFill>
              <a:schemeClr val="tx1"/>
            </a:solidFill>
            <a:miter lim="800000"/>
            <a:headEnd/>
            <a:tailEnd/>
          </a:ln>
          <a:effectLst/>
        </p:spPr>
        <p:txBody>
          <a:bodyPr>
            <a:spAutoFit/>
          </a:bodyPr>
          <a:lstStyle/>
          <a:p>
            <a:pPr algn="ctr" fontAlgn="auto">
              <a:spcBef>
                <a:spcPct val="50000"/>
              </a:spcBef>
              <a:spcAft>
                <a:spcPts val="0"/>
              </a:spcAft>
              <a:defRPr/>
            </a:pPr>
            <a:r>
              <a:rPr lang="en-US" sz="1000" dirty="0">
                <a:solidFill>
                  <a:prstClr val="white"/>
                </a:solidFill>
                <a:latin typeface="Comic Sans MS" pitchFamily="66" charset="0"/>
                <a:cs typeface="+mn-cs"/>
              </a:rPr>
              <a:t>STAGE MANAGER</a:t>
            </a:r>
            <a:endParaRPr lang="en-MY" sz="1000" dirty="0">
              <a:solidFill>
                <a:prstClr val="white"/>
              </a:solidFill>
              <a:latin typeface="Comic Sans MS" pitchFamily="66" charset="0"/>
              <a:cs typeface="+mn-cs"/>
            </a:endParaRPr>
          </a:p>
        </p:txBody>
      </p:sp>
      <p:sp>
        <p:nvSpPr>
          <p:cNvPr id="12" name="Text Box 12"/>
          <p:cNvSpPr txBox="1">
            <a:spLocks noChangeArrowheads="1"/>
          </p:cNvSpPr>
          <p:nvPr/>
        </p:nvSpPr>
        <p:spPr bwMode="auto">
          <a:xfrm>
            <a:off x="2590800" y="4448175"/>
            <a:ext cx="1676400" cy="254000"/>
          </a:xfrm>
          <a:prstGeom prst="rect">
            <a:avLst/>
          </a:prstGeom>
          <a:solidFill>
            <a:srgbClr val="CC0000"/>
          </a:solidFill>
          <a:ln w="9525">
            <a:solidFill>
              <a:schemeClr val="tx1"/>
            </a:solidFill>
            <a:miter lim="800000"/>
            <a:headEnd/>
            <a:tailEnd/>
          </a:ln>
          <a:effectLst/>
        </p:spPr>
        <p:txBody>
          <a:bodyPr>
            <a:spAutoFit/>
          </a:bodyPr>
          <a:lstStyle/>
          <a:p>
            <a:pPr algn="ctr" fontAlgn="auto">
              <a:spcBef>
                <a:spcPct val="50000"/>
              </a:spcBef>
              <a:spcAft>
                <a:spcPts val="0"/>
              </a:spcAft>
              <a:defRPr/>
            </a:pPr>
            <a:r>
              <a:rPr lang="en-US" sz="1000">
                <a:solidFill>
                  <a:prstClr val="white"/>
                </a:solidFill>
                <a:latin typeface="Comic Sans MS" pitchFamily="66" charset="0"/>
                <a:cs typeface="+mn-cs"/>
              </a:rPr>
              <a:t>EVENT MANAGER</a:t>
            </a:r>
            <a:endParaRPr lang="en-MY" sz="1000">
              <a:solidFill>
                <a:prstClr val="white"/>
              </a:solidFill>
              <a:latin typeface="Comic Sans MS" pitchFamily="66" charset="0"/>
              <a:cs typeface="+mn-cs"/>
            </a:endParaRPr>
          </a:p>
        </p:txBody>
      </p:sp>
      <p:sp>
        <p:nvSpPr>
          <p:cNvPr id="13" name="Text Box 13"/>
          <p:cNvSpPr txBox="1">
            <a:spLocks noChangeArrowheads="1"/>
          </p:cNvSpPr>
          <p:nvPr/>
        </p:nvSpPr>
        <p:spPr bwMode="auto">
          <a:xfrm>
            <a:off x="4876800" y="3686175"/>
            <a:ext cx="1676400" cy="254000"/>
          </a:xfrm>
          <a:prstGeom prst="rect">
            <a:avLst/>
          </a:prstGeom>
          <a:solidFill>
            <a:srgbClr val="CC0000"/>
          </a:solidFill>
          <a:ln w="9525">
            <a:solidFill>
              <a:schemeClr val="tx1"/>
            </a:solidFill>
            <a:miter lim="800000"/>
            <a:headEnd/>
            <a:tailEnd/>
          </a:ln>
          <a:effectLst/>
        </p:spPr>
        <p:txBody>
          <a:bodyPr>
            <a:spAutoFit/>
          </a:bodyPr>
          <a:lstStyle/>
          <a:p>
            <a:pPr algn="ctr" fontAlgn="auto">
              <a:spcBef>
                <a:spcPct val="50000"/>
              </a:spcBef>
              <a:spcAft>
                <a:spcPts val="0"/>
              </a:spcAft>
              <a:defRPr/>
            </a:pPr>
            <a:r>
              <a:rPr lang="en-US" sz="1000" dirty="0">
                <a:solidFill>
                  <a:prstClr val="white"/>
                </a:solidFill>
                <a:latin typeface="Comic Sans MS" pitchFamily="66" charset="0"/>
                <a:cs typeface="+mn-cs"/>
              </a:rPr>
              <a:t>AV MANAGER</a:t>
            </a:r>
            <a:endParaRPr lang="en-MY" sz="1000" dirty="0">
              <a:solidFill>
                <a:prstClr val="white"/>
              </a:solidFill>
              <a:latin typeface="Comic Sans MS" pitchFamily="66" charset="0"/>
              <a:cs typeface="+mn-cs"/>
            </a:endParaRPr>
          </a:p>
        </p:txBody>
      </p:sp>
      <p:sp>
        <p:nvSpPr>
          <p:cNvPr id="14" name="Text Box 14"/>
          <p:cNvSpPr txBox="1">
            <a:spLocks noChangeArrowheads="1"/>
          </p:cNvSpPr>
          <p:nvPr/>
        </p:nvSpPr>
        <p:spPr bwMode="auto">
          <a:xfrm>
            <a:off x="381000" y="3609975"/>
            <a:ext cx="1676400" cy="254000"/>
          </a:xfrm>
          <a:prstGeom prst="rect">
            <a:avLst/>
          </a:prstGeom>
          <a:solidFill>
            <a:srgbClr val="CC0000"/>
          </a:solidFill>
          <a:ln w="9525">
            <a:solidFill>
              <a:schemeClr val="tx1"/>
            </a:solidFill>
            <a:miter lim="800000"/>
            <a:headEnd/>
            <a:tailEnd/>
          </a:ln>
          <a:effectLst/>
        </p:spPr>
        <p:txBody>
          <a:bodyPr>
            <a:spAutoFit/>
          </a:bodyPr>
          <a:lstStyle/>
          <a:p>
            <a:pPr algn="ctr" fontAlgn="auto">
              <a:spcBef>
                <a:spcPct val="50000"/>
              </a:spcBef>
              <a:spcAft>
                <a:spcPts val="0"/>
              </a:spcAft>
              <a:defRPr/>
            </a:pPr>
            <a:r>
              <a:rPr lang="en-US" sz="1000">
                <a:solidFill>
                  <a:prstClr val="white"/>
                </a:solidFill>
                <a:latin typeface="Comic Sans MS" pitchFamily="66" charset="0"/>
                <a:cs typeface="+mn-cs"/>
              </a:rPr>
              <a:t>FLOOR MANAGER</a:t>
            </a:r>
            <a:endParaRPr lang="en-MY" sz="1000">
              <a:solidFill>
                <a:prstClr val="white"/>
              </a:solidFill>
              <a:latin typeface="Comic Sans MS" pitchFamily="66" charset="0"/>
              <a:cs typeface="+mn-cs"/>
            </a:endParaRPr>
          </a:p>
        </p:txBody>
      </p:sp>
      <p:sp>
        <p:nvSpPr>
          <p:cNvPr id="15" name="Text Box 15"/>
          <p:cNvSpPr txBox="1">
            <a:spLocks noChangeArrowheads="1"/>
          </p:cNvSpPr>
          <p:nvPr/>
        </p:nvSpPr>
        <p:spPr bwMode="auto">
          <a:xfrm>
            <a:off x="609600" y="5895975"/>
            <a:ext cx="1676400" cy="254000"/>
          </a:xfrm>
          <a:prstGeom prst="rect">
            <a:avLst/>
          </a:prstGeom>
          <a:solidFill>
            <a:srgbClr val="CC0000"/>
          </a:solidFill>
          <a:ln w="9525">
            <a:solidFill>
              <a:schemeClr val="tx1"/>
            </a:solidFill>
            <a:miter lim="800000"/>
            <a:headEnd/>
            <a:tailEnd/>
          </a:ln>
          <a:effectLst/>
        </p:spPr>
        <p:txBody>
          <a:bodyPr>
            <a:spAutoFit/>
          </a:bodyPr>
          <a:lstStyle/>
          <a:p>
            <a:pPr algn="ctr" fontAlgn="auto">
              <a:spcBef>
                <a:spcPct val="50000"/>
              </a:spcBef>
              <a:spcAft>
                <a:spcPts val="0"/>
              </a:spcAft>
              <a:defRPr/>
            </a:pPr>
            <a:r>
              <a:rPr lang="en-US" sz="1000" dirty="0">
                <a:solidFill>
                  <a:prstClr val="white"/>
                </a:solidFill>
                <a:latin typeface="Comic Sans MS" pitchFamily="66" charset="0"/>
                <a:cs typeface="+mn-cs"/>
              </a:rPr>
              <a:t>EMCEE MANAGER</a:t>
            </a:r>
            <a:endParaRPr lang="en-MY" sz="1000" dirty="0">
              <a:solidFill>
                <a:prstClr val="white"/>
              </a:solidFill>
              <a:latin typeface="Comic Sans MS" pitchFamily="66" charset="0"/>
              <a:cs typeface="+mn-cs"/>
            </a:endParaRPr>
          </a:p>
        </p:txBody>
      </p:sp>
      <p:cxnSp>
        <p:nvCxnSpPr>
          <p:cNvPr id="278542" name="AutoShape 19"/>
          <p:cNvCxnSpPr>
            <a:cxnSpLocks noChangeShapeType="1"/>
          </p:cNvCxnSpPr>
          <p:nvPr/>
        </p:nvCxnSpPr>
        <p:spPr bwMode="auto">
          <a:xfrm rot="10800000" flipV="1">
            <a:off x="1143000" y="1400175"/>
            <a:ext cx="1716088" cy="1143000"/>
          </a:xfrm>
          <a:prstGeom prst="curvedConnector2">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8543" name="AutoShape 20"/>
          <p:cNvCxnSpPr>
            <a:cxnSpLocks noChangeShapeType="1"/>
          </p:cNvCxnSpPr>
          <p:nvPr/>
        </p:nvCxnSpPr>
        <p:spPr bwMode="auto">
          <a:xfrm flipH="1">
            <a:off x="5943600" y="3076575"/>
            <a:ext cx="207963" cy="2444750"/>
          </a:xfrm>
          <a:prstGeom prst="curvedConnector3">
            <a:avLst>
              <a:gd name="adj1" fmla="val -292856"/>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8544" name="AutoShape 27"/>
          <p:cNvCxnSpPr>
            <a:cxnSpLocks noChangeShapeType="1"/>
            <a:stCxn id="278533" idx="1"/>
            <a:endCxn id="11" idx="2"/>
          </p:cNvCxnSpPr>
          <p:nvPr/>
        </p:nvCxnSpPr>
        <p:spPr bwMode="auto">
          <a:xfrm rot="10800000" flipH="1" flipV="1">
            <a:off x="762000" y="3114675"/>
            <a:ext cx="4724400" cy="2933700"/>
          </a:xfrm>
          <a:prstGeom prst="bentConnector4">
            <a:avLst>
              <a:gd name="adj1" fmla="val -10370"/>
              <a:gd name="adj2" fmla="val 107792"/>
            </a:avLst>
          </a:prstGeom>
          <a:noFill/>
          <a:ln w="5080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278545" name="AutoShape 28"/>
          <p:cNvCxnSpPr>
            <a:cxnSpLocks noChangeShapeType="1"/>
            <a:endCxn id="278531" idx="0"/>
          </p:cNvCxnSpPr>
          <p:nvPr/>
        </p:nvCxnSpPr>
        <p:spPr bwMode="auto">
          <a:xfrm flipV="1">
            <a:off x="762000" y="2695575"/>
            <a:ext cx="4905375" cy="152400"/>
          </a:xfrm>
          <a:prstGeom prst="bentConnector4">
            <a:avLst>
              <a:gd name="adj1" fmla="val -10301"/>
              <a:gd name="adj2" fmla="val 1200648"/>
            </a:avLst>
          </a:prstGeom>
          <a:noFill/>
          <a:ln w="5080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20" name="Freeform 32"/>
          <p:cNvSpPr>
            <a:spLocks/>
          </p:cNvSpPr>
          <p:nvPr/>
        </p:nvSpPr>
        <p:spPr bwMode="auto">
          <a:xfrm>
            <a:off x="1066800" y="3914775"/>
            <a:ext cx="165100" cy="914400"/>
          </a:xfrm>
          <a:custGeom>
            <a:avLst/>
            <a:gdLst/>
            <a:ahLst/>
            <a:cxnLst>
              <a:cxn ang="0">
                <a:pos x="104" y="0"/>
              </a:cxn>
              <a:cxn ang="0">
                <a:pos x="8" y="336"/>
              </a:cxn>
              <a:cxn ang="0">
                <a:pos x="152" y="672"/>
              </a:cxn>
            </a:cxnLst>
            <a:rect l="0" t="0" r="r" b="b"/>
            <a:pathLst>
              <a:path w="152" h="672">
                <a:moveTo>
                  <a:pt x="104" y="0"/>
                </a:moveTo>
                <a:cubicBezTo>
                  <a:pt x="52" y="112"/>
                  <a:pt x="0" y="224"/>
                  <a:pt x="8" y="336"/>
                </a:cubicBezTo>
                <a:cubicBezTo>
                  <a:pt x="16" y="448"/>
                  <a:pt x="80" y="608"/>
                  <a:pt x="152" y="672"/>
                </a:cubicBezTo>
              </a:path>
            </a:pathLst>
          </a:custGeom>
          <a:noFill/>
          <a:ln w="50800">
            <a:solidFill>
              <a:schemeClr val="tx1"/>
            </a:solidFill>
            <a:round/>
            <a:headEnd type="triangle" w="med" len="med"/>
            <a:tailEnd type="triangle" w="med" len="med"/>
          </a:ln>
          <a:effectLst/>
        </p:spPr>
        <p:txBody>
          <a:bodyPr/>
          <a:lstStyle/>
          <a:p>
            <a:pPr fontAlgn="auto">
              <a:spcBef>
                <a:spcPts val="0"/>
              </a:spcBef>
              <a:spcAft>
                <a:spcPts val="0"/>
              </a:spcAft>
              <a:defRPr/>
            </a:pPr>
            <a:endParaRPr lang="en-US" sz="1800" b="0">
              <a:solidFill>
                <a:prstClr val="black"/>
              </a:solidFill>
              <a:latin typeface="Calibri"/>
              <a:cs typeface="+mn-cs"/>
            </a:endParaRPr>
          </a:p>
        </p:txBody>
      </p:sp>
      <p:cxnSp>
        <p:nvCxnSpPr>
          <p:cNvPr id="278547" name="AutoShape 34"/>
          <p:cNvCxnSpPr>
            <a:cxnSpLocks noChangeShapeType="1"/>
          </p:cNvCxnSpPr>
          <p:nvPr/>
        </p:nvCxnSpPr>
        <p:spPr bwMode="auto">
          <a:xfrm>
            <a:off x="3429000" y="2466975"/>
            <a:ext cx="1588" cy="812800"/>
          </a:xfrm>
          <a:prstGeom prst="straightConnector1">
            <a:avLst/>
          </a:prstGeom>
          <a:noFill/>
          <a:ln w="3810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278548" name="AutoShape 36"/>
          <p:cNvCxnSpPr>
            <a:cxnSpLocks noChangeShapeType="1"/>
          </p:cNvCxnSpPr>
          <p:nvPr/>
        </p:nvCxnSpPr>
        <p:spPr bwMode="auto">
          <a:xfrm flipV="1">
            <a:off x="3962400" y="3076575"/>
            <a:ext cx="1219200" cy="647700"/>
          </a:xfrm>
          <a:prstGeom prst="straightConnector1">
            <a:avLst/>
          </a:prstGeom>
          <a:noFill/>
          <a:ln w="3810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sp>
        <p:nvSpPr>
          <p:cNvPr id="23" name="Line 37"/>
          <p:cNvSpPr>
            <a:spLocks noChangeShapeType="1"/>
          </p:cNvSpPr>
          <p:nvPr/>
        </p:nvSpPr>
        <p:spPr bwMode="auto">
          <a:xfrm>
            <a:off x="3962400" y="3990975"/>
            <a:ext cx="1066800" cy="762000"/>
          </a:xfrm>
          <a:prstGeom prst="line">
            <a:avLst/>
          </a:prstGeom>
          <a:noFill/>
          <a:ln w="38100">
            <a:solidFill>
              <a:schemeClr val="tx1"/>
            </a:solidFill>
            <a:prstDash val="sysDot"/>
            <a:round/>
            <a:headEnd type="triangle" w="med" len="med"/>
            <a:tailEnd type="triangle" w="med" len="med"/>
          </a:ln>
          <a:effectLst/>
        </p:spPr>
        <p:txBody>
          <a:bodyPr/>
          <a:lstStyle/>
          <a:p>
            <a:pPr fontAlgn="auto">
              <a:spcBef>
                <a:spcPts val="0"/>
              </a:spcBef>
              <a:spcAft>
                <a:spcPts val="0"/>
              </a:spcAft>
              <a:defRPr/>
            </a:pPr>
            <a:endParaRPr lang="en-US" sz="1800" b="0">
              <a:solidFill>
                <a:prstClr val="black"/>
              </a:solidFill>
              <a:latin typeface="Calibri"/>
              <a:cs typeface="+mn-cs"/>
            </a:endParaRPr>
          </a:p>
        </p:txBody>
      </p:sp>
      <p:cxnSp>
        <p:nvCxnSpPr>
          <p:cNvPr id="278550" name="AutoShape 38"/>
          <p:cNvCxnSpPr>
            <a:cxnSpLocks noChangeShapeType="1"/>
          </p:cNvCxnSpPr>
          <p:nvPr/>
        </p:nvCxnSpPr>
        <p:spPr bwMode="auto">
          <a:xfrm flipV="1">
            <a:off x="1524000" y="3990975"/>
            <a:ext cx="1219200" cy="838200"/>
          </a:xfrm>
          <a:prstGeom prst="straightConnector1">
            <a:avLst/>
          </a:prstGeom>
          <a:noFill/>
          <a:ln w="3810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278551" name="AutoShape 39"/>
          <p:cNvCxnSpPr>
            <a:cxnSpLocks noChangeShapeType="1"/>
          </p:cNvCxnSpPr>
          <p:nvPr/>
        </p:nvCxnSpPr>
        <p:spPr bwMode="auto">
          <a:xfrm>
            <a:off x="1676400" y="2924175"/>
            <a:ext cx="1071563" cy="685800"/>
          </a:xfrm>
          <a:prstGeom prst="straightConnector1">
            <a:avLst/>
          </a:prstGeom>
          <a:noFill/>
          <a:ln w="3810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278552" name="AutoShape 40"/>
          <p:cNvCxnSpPr>
            <a:cxnSpLocks noChangeShapeType="1"/>
          </p:cNvCxnSpPr>
          <p:nvPr/>
        </p:nvCxnSpPr>
        <p:spPr bwMode="auto">
          <a:xfrm>
            <a:off x="1752600" y="2771775"/>
            <a:ext cx="1071563" cy="685800"/>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7" name="TextBox 26"/>
          <p:cNvSpPr txBox="1"/>
          <p:nvPr/>
        </p:nvSpPr>
        <p:spPr>
          <a:xfrm>
            <a:off x="7239000" y="4829175"/>
            <a:ext cx="1752600" cy="368300"/>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fontAlgn="auto">
              <a:spcBef>
                <a:spcPts val="0"/>
              </a:spcBef>
              <a:spcAft>
                <a:spcPts val="0"/>
              </a:spcAft>
              <a:defRPr/>
            </a:pPr>
            <a:r>
              <a:rPr lang="en-US" sz="1800" b="0" dirty="0">
                <a:solidFill>
                  <a:prstClr val="white"/>
                </a:solidFill>
              </a:rPr>
              <a:t>Walkie-talkie</a:t>
            </a:r>
          </a:p>
        </p:txBody>
      </p:sp>
      <p:pic>
        <p:nvPicPr>
          <p:cNvPr id="278554" name="Picture 3" descr="F:\walkie talkie.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1800" y="4829175"/>
            <a:ext cx="368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55" name="Picture 4" descr="F:\Task Checklist.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81800" y="543877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56" name="Picture 5" descr="F:\Administrator.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5600" y="6048375"/>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p:nvPr/>
        </p:nvSpPr>
        <p:spPr>
          <a:xfrm>
            <a:off x="7239000" y="5449888"/>
            <a:ext cx="1752600" cy="369887"/>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fontAlgn="auto">
              <a:spcBef>
                <a:spcPts val="0"/>
              </a:spcBef>
              <a:spcAft>
                <a:spcPts val="0"/>
              </a:spcAft>
              <a:defRPr/>
            </a:pPr>
            <a:r>
              <a:rPr lang="en-US" sz="1800" b="0" dirty="0">
                <a:solidFill>
                  <a:prstClr val="white"/>
                </a:solidFill>
              </a:rPr>
              <a:t>Checklist </a:t>
            </a:r>
          </a:p>
        </p:txBody>
      </p:sp>
      <p:sp>
        <p:nvSpPr>
          <p:cNvPr id="32" name="TextBox 31"/>
          <p:cNvSpPr txBox="1"/>
          <p:nvPr/>
        </p:nvSpPr>
        <p:spPr>
          <a:xfrm>
            <a:off x="7239000" y="6059488"/>
            <a:ext cx="1752600" cy="646112"/>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fontAlgn="auto">
              <a:spcBef>
                <a:spcPts val="0"/>
              </a:spcBef>
              <a:spcAft>
                <a:spcPts val="0"/>
              </a:spcAft>
              <a:defRPr/>
            </a:pPr>
            <a:r>
              <a:rPr lang="en-US" sz="1800" b="0" dirty="0">
                <a:solidFill>
                  <a:prstClr val="white"/>
                </a:solidFill>
              </a:rPr>
              <a:t>Administrative </a:t>
            </a:r>
            <a:r>
              <a:rPr lang="en-US" sz="1800" b="0" dirty="0" err="1">
                <a:solidFill>
                  <a:prstClr val="white"/>
                </a:solidFill>
              </a:rPr>
              <a:t>Programme</a:t>
            </a:r>
            <a:endParaRPr lang="en-US" sz="1800" b="0" dirty="0">
              <a:solidFill>
                <a:prstClr val="white"/>
              </a:solidFill>
            </a:endParaRPr>
          </a:p>
        </p:txBody>
      </p:sp>
      <p:sp>
        <p:nvSpPr>
          <p:cNvPr id="33" name="TextBox 32"/>
          <p:cNvSpPr txBox="1"/>
          <p:nvPr/>
        </p:nvSpPr>
        <p:spPr>
          <a:xfrm>
            <a:off x="12700" y="166688"/>
            <a:ext cx="9118600" cy="646112"/>
          </a:xfrm>
          <a:prstGeom prst="rect">
            <a:avLst/>
          </a:prstGeom>
          <a:noFill/>
        </p:spPr>
        <p:txBody>
          <a:bodyPr>
            <a:spAutoFit/>
          </a:bodyPr>
          <a:lstStyle/>
          <a:p>
            <a:pPr algn="ctr">
              <a:defRPr/>
            </a:pPr>
            <a:r>
              <a:rPr lang="ms-MY" sz="3600" kern="900" dirty="0" smtClean="0">
                <a:solidFill>
                  <a:prstClr val="white"/>
                </a:solidFill>
                <a:effectLst>
                  <a:outerShdw blurRad="50800" dist="38100" dir="10800000" algn="r" rotWithShape="0">
                    <a:prstClr val="black">
                      <a:alpha val="40000"/>
                    </a:prstClr>
                  </a:outerShdw>
                </a:effectLst>
                <a:latin typeface="+mn-lt"/>
              </a:rPr>
              <a:t>ORANG PENTING</a:t>
            </a:r>
            <a:endParaRPr lang="ms-MY" sz="3600" kern="900" dirty="0">
              <a:solidFill>
                <a:prstClr val="white"/>
              </a:solidFill>
              <a:effectLst>
                <a:outerShdw blurRad="50800" dist="38100" dir="10800000" algn="r" rotWithShape="0">
                  <a:prstClr val="black">
                    <a:alpha val="40000"/>
                  </a:prstClr>
                </a:outerShdw>
              </a:effectLst>
              <a:latin typeface="+mn-lt"/>
            </a:endParaRPr>
          </a:p>
        </p:txBody>
      </p:sp>
    </p:spTree>
    <p:extLst>
      <p:ext uri="{BB962C8B-B14F-4D97-AF65-F5344CB8AC3E}">
        <p14:creationId xmlns:p14="http://schemas.microsoft.com/office/powerpoint/2010/main" val="38924120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1200" y="2971800"/>
            <a:ext cx="5207395" cy="923330"/>
          </a:xfrm>
          <a:prstGeom prst="rect">
            <a:avLst/>
          </a:prstGeom>
          <a:noFill/>
        </p:spPr>
        <p:txBody>
          <a:bodyPr>
            <a:spAutoFit/>
          </a:bodyPr>
          <a:lstStyle/>
          <a:p>
            <a:pPr algn="ctr" fontAlgn="auto">
              <a:spcBef>
                <a:spcPts val="0"/>
              </a:spcBef>
              <a:spcAft>
                <a:spcPts val="0"/>
              </a:spcAft>
              <a:defRPr/>
            </a:pPr>
            <a:r>
              <a:rPr lang="en-US" sz="540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cs typeface="Arial" charset="0"/>
              </a:rPr>
              <a:t>KERTAS KERJA</a:t>
            </a:r>
          </a:p>
        </p:txBody>
      </p:sp>
      <p:pic>
        <p:nvPicPr>
          <p:cNvPr id="279555" name="Picture 6" descr="creativ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8" y="0"/>
            <a:ext cx="32004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56" name="Picture 7" descr="menuli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0"/>
            <a:ext cx="2362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57" name="Picture 8" descr="pe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0"/>
            <a:ext cx="3276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58" name="Picture 9" descr="writin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62588" y="4641850"/>
            <a:ext cx="37147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59" name="Picture 10" descr="colou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988" y="3276600"/>
            <a:ext cx="21336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60" name="Picture 11" descr="ros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60588" y="4665663"/>
            <a:ext cx="3302000"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6373870"/>
      </p:ext>
    </p:extLst>
  </p:cSld>
  <p:clrMapOvr>
    <a:masterClrMapping/>
  </p:clrMapOvr>
  <p:transition>
    <p:spli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9679" y="4792426"/>
            <a:ext cx="5638800" cy="1569660"/>
          </a:xfrm>
          <a:prstGeom prst="rect">
            <a:avLst/>
          </a:prstGeom>
          <a:noFill/>
        </p:spPr>
        <p:txBody>
          <a:bodyPr>
            <a:spAutoFit/>
          </a:bodyPr>
          <a:lstStyle/>
          <a:p>
            <a:pPr algn="ctr" fontAlgn="auto">
              <a:spcBef>
                <a:spcPts val="0"/>
              </a:spcBef>
              <a:spcAft>
                <a:spcPts val="0"/>
              </a:spcAft>
              <a:defRPr/>
            </a:pPr>
            <a:r>
              <a:rPr lang="en-US" sz="4800" dirty="0">
                <a:ln w="1905"/>
                <a:solidFill>
                  <a:schemeClr val="tx1"/>
                </a:solidFill>
                <a:effectLst>
                  <a:innerShdw blurRad="69850" dist="43180" dir="5400000">
                    <a:srgbClr val="000000">
                      <a:alpha val="65000"/>
                    </a:srgbClr>
                  </a:innerShdw>
                </a:effectLst>
                <a:latin typeface="+mn-lt"/>
                <a:cs typeface="Arial" charset="0"/>
              </a:rPr>
              <a:t>MARKETING PROPOSAL</a:t>
            </a:r>
          </a:p>
        </p:txBody>
      </p:sp>
      <p:pic>
        <p:nvPicPr>
          <p:cNvPr id="280579" name="Picture 4" descr="kerta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638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580" name="Picture 5" descr="samp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600200"/>
            <a:ext cx="20574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581" name="Picture 6" descr="966fe573076b416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133600"/>
            <a:ext cx="28956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582" name="Picture 7" descr="0a63200cd9aac68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24815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583" name="Picture 8" descr="dc40fdc144ebfce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0"/>
            <a:ext cx="32226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512d0b98541efb2.jpg"/>
          <p:cNvPicPr>
            <a:picLocks noChangeAspect="1"/>
          </p:cNvPicPr>
          <p:nvPr/>
        </p:nvPicPr>
        <p:blipFill>
          <a:blip r:embed="rId7"/>
          <a:stretch>
            <a:fillRect/>
          </a:stretch>
        </p:blipFill>
        <p:spPr>
          <a:xfrm>
            <a:off x="3059679" y="2133600"/>
            <a:ext cx="3569721" cy="26588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001501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rot="20227579">
            <a:off x="594649" y="1189699"/>
            <a:ext cx="696563" cy="499573"/>
          </a:xfrm>
          <a:prstGeom prst="round2DiagRect">
            <a:avLst>
              <a:gd name="adj1" fmla="val 50000"/>
              <a:gd name="adj2" fmla="val 0"/>
            </a:avLst>
          </a:prstGeom>
          <a:solidFill>
            <a:srgbClr val="FF7C80"/>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prstClr val="white"/>
                </a:solidFill>
                <a:latin typeface="Arial Black" pitchFamily="34" charset="0"/>
              </a:rPr>
              <a:t>1</a:t>
            </a:r>
          </a:p>
        </p:txBody>
      </p:sp>
      <p:sp>
        <p:nvSpPr>
          <p:cNvPr id="7" name="TextBox 6"/>
          <p:cNvSpPr txBox="1"/>
          <p:nvPr/>
        </p:nvSpPr>
        <p:spPr>
          <a:xfrm>
            <a:off x="1396363" y="1073963"/>
            <a:ext cx="6051550" cy="46166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ms-MY" sz="2400" dirty="0" smtClean="0">
                <a:solidFill>
                  <a:schemeClr val="tx1"/>
                </a:solidFill>
                <a:latin typeface="Calibri" pitchFamily="34" charset="0"/>
                <a:cs typeface="Arial" pitchFamily="34" charset="0"/>
              </a:rPr>
              <a:t>PROTOKOL</a:t>
            </a:r>
            <a:endParaRPr lang="ms-MY" sz="2400" dirty="0">
              <a:solidFill>
                <a:schemeClr val="tx1"/>
              </a:solidFill>
              <a:latin typeface="Calibri" pitchFamily="34" charset="0"/>
              <a:cs typeface="Arial" pitchFamily="34" charset="0"/>
            </a:endParaRPr>
          </a:p>
        </p:txBody>
      </p:sp>
      <p:cxnSp>
        <p:nvCxnSpPr>
          <p:cNvPr id="9" name="Straight Connector 8"/>
          <p:cNvCxnSpPr/>
          <p:nvPr/>
        </p:nvCxnSpPr>
        <p:spPr>
          <a:xfrm>
            <a:off x="1474603" y="2634254"/>
            <a:ext cx="6035675" cy="1588"/>
          </a:xfrm>
          <a:prstGeom prst="line">
            <a:avLst/>
          </a:prstGeom>
          <a:noFill/>
          <a:ln w="38100" cap="flat" cmpd="sng" algn="ctr">
            <a:solidFill>
              <a:srgbClr val="00B050"/>
            </a:solidFill>
            <a:prstDash val="sysDash"/>
          </a:ln>
          <a:effectLst/>
        </p:spPr>
      </p:cxnSp>
      <p:sp>
        <p:nvSpPr>
          <p:cNvPr id="10" name="Round Diagonal Corner Rectangle 9"/>
          <p:cNvSpPr/>
          <p:nvPr/>
        </p:nvSpPr>
        <p:spPr>
          <a:xfrm rot="20227579">
            <a:off x="7690230" y="2491578"/>
            <a:ext cx="291595" cy="358677"/>
          </a:xfrm>
          <a:prstGeom prst="round2DiagRect">
            <a:avLst>
              <a:gd name="adj1" fmla="val 0"/>
              <a:gd name="adj2" fmla="val 50000"/>
            </a:avLst>
          </a:prstGeom>
          <a:solidFill>
            <a:srgbClr val="92D050"/>
          </a:solidFill>
          <a:ln>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sz="1600" dirty="0">
              <a:solidFill>
                <a:prstClr val="white"/>
              </a:solidFill>
              <a:latin typeface="Arial Black" pitchFamily="34" charset="0"/>
            </a:endParaRPr>
          </a:p>
        </p:txBody>
      </p:sp>
      <p:sp>
        <p:nvSpPr>
          <p:cNvPr id="12" name="Rectangle 11"/>
          <p:cNvSpPr/>
          <p:nvPr/>
        </p:nvSpPr>
        <p:spPr>
          <a:xfrm>
            <a:off x="2060185" y="195943"/>
            <a:ext cx="5860143" cy="646331"/>
          </a:xfrm>
          <a:prstGeom prst="rect">
            <a:avLst/>
          </a:prstGeom>
        </p:spPr>
        <p:txBody>
          <a:bodyPr wrap="square">
            <a:spAutoFit/>
          </a:bodyPr>
          <a:lstStyle/>
          <a:p>
            <a:pPr algn="ctr">
              <a:spcBef>
                <a:spcPct val="50000"/>
              </a:spcBef>
            </a:pPr>
            <a:r>
              <a:rPr lang="ms-MY" sz="3600" spc="50" dirty="0" smtClean="0">
                <a:ln w="11430"/>
                <a:solidFill>
                  <a:schemeClr val="bg1"/>
                </a:solidFill>
                <a:effectLst>
                  <a:outerShdw blurRad="76200" dist="50800" dir="5400000" algn="tl" rotWithShape="0">
                    <a:srgbClr val="000000">
                      <a:alpha val="65000"/>
                    </a:srgbClr>
                  </a:outerShdw>
                </a:effectLst>
                <a:cs typeface="Arial" pitchFamily="34" charset="0"/>
              </a:rPr>
              <a:t>SKOP KURSUS</a:t>
            </a:r>
            <a:endParaRPr lang="ms-MY" sz="3600" spc="50" dirty="0">
              <a:ln w="11430"/>
              <a:solidFill>
                <a:schemeClr val="bg1"/>
              </a:solidFill>
              <a:effectLst>
                <a:outerShdw blurRad="76200" dist="50800" dir="5400000" algn="tl" rotWithShape="0">
                  <a:srgbClr val="000000">
                    <a:alpha val="65000"/>
                  </a:srgbClr>
                </a:outerShdw>
              </a:effectLst>
              <a:cs typeface="Arial" pitchFamily="34" charset="0"/>
            </a:endParaRPr>
          </a:p>
        </p:txBody>
      </p:sp>
      <p:sp>
        <p:nvSpPr>
          <p:cNvPr id="13" name="Round Diagonal Corner Rectangle 12"/>
          <p:cNvSpPr/>
          <p:nvPr/>
        </p:nvSpPr>
        <p:spPr>
          <a:xfrm rot="20227579">
            <a:off x="594648" y="2789487"/>
            <a:ext cx="696563" cy="499573"/>
          </a:xfrm>
          <a:prstGeom prst="round2DiagRect">
            <a:avLst>
              <a:gd name="adj1" fmla="val 50000"/>
              <a:gd name="adj2" fmla="val 0"/>
            </a:avLst>
          </a:prstGeom>
          <a:solidFill>
            <a:srgbClr val="FF7C80"/>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smtClean="0">
                <a:solidFill>
                  <a:prstClr val="white"/>
                </a:solidFill>
                <a:latin typeface="Arial Black" pitchFamily="34" charset="0"/>
              </a:rPr>
              <a:t>2</a:t>
            </a:r>
            <a:endParaRPr lang="en-US" sz="2400" dirty="0">
              <a:solidFill>
                <a:prstClr val="white"/>
              </a:solidFill>
              <a:latin typeface="Arial Black" pitchFamily="34" charset="0"/>
            </a:endParaRPr>
          </a:p>
        </p:txBody>
      </p:sp>
      <p:sp>
        <p:nvSpPr>
          <p:cNvPr id="14" name="TextBox 13"/>
          <p:cNvSpPr txBox="1"/>
          <p:nvPr/>
        </p:nvSpPr>
        <p:spPr>
          <a:xfrm>
            <a:off x="1414073" y="2808440"/>
            <a:ext cx="6051550" cy="46166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ms-MY" sz="2400" dirty="0" smtClean="0">
                <a:solidFill>
                  <a:schemeClr val="tx1"/>
                </a:solidFill>
                <a:latin typeface="Calibri" pitchFamily="34" charset="0"/>
                <a:cs typeface="Arial" pitchFamily="34" charset="0"/>
              </a:rPr>
              <a:t>ETIKET SOSIAL</a:t>
            </a:r>
            <a:endParaRPr lang="ms-MY" sz="2400" dirty="0">
              <a:solidFill>
                <a:schemeClr val="tx1"/>
              </a:solidFill>
              <a:latin typeface="Calibri" pitchFamily="34" charset="0"/>
              <a:cs typeface="Arial" pitchFamily="34" charset="0"/>
            </a:endParaRPr>
          </a:p>
        </p:txBody>
      </p:sp>
      <p:sp>
        <p:nvSpPr>
          <p:cNvPr id="15" name="Round Diagonal Corner Rectangle 14"/>
          <p:cNvSpPr/>
          <p:nvPr/>
        </p:nvSpPr>
        <p:spPr>
          <a:xfrm rot="20227579">
            <a:off x="664202" y="4717026"/>
            <a:ext cx="696563" cy="499573"/>
          </a:xfrm>
          <a:prstGeom prst="round2DiagRect">
            <a:avLst>
              <a:gd name="adj1" fmla="val 50000"/>
              <a:gd name="adj2" fmla="val 0"/>
            </a:avLst>
          </a:prstGeom>
          <a:solidFill>
            <a:srgbClr val="FF7C80"/>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smtClean="0">
                <a:solidFill>
                  <a:prstClr val="white"/>
                </a:solidFill>
                <a:latin typeface="Arial Black" pitchFamily="34" charset="0"/>
              </a:rPr>
              <a:t>3</a:t>
            </a:r>
            <a:endParaRPr lang="en-US" sz="2400" dirty="0">
              <a:solidFill>
                <a:prstClr val="white"/>
              </a:solidFill>
              <a:latin typeface="Arial Black" pitchFamily="34" charset="0"/>
            </a:endParaRPr>
          </a:p>
        </p:txBody>
      </p:sp>
      <p:sp>
        <p:nvSpPr>
          <p:cNvPr id="17" name="TextBox 16"/>
          <p:cNvSpPr txBox="1"/>
          <p:nvPr/>
        </p:nvSpPr>
        <p:spPr>
          <a:xfrm>
            <a:off x="1466666" y="4654491"/>
            <a:ext cx="6051550" cy="46166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ms-MY" sz="2400" dirty="0" smtClean="0">
                <a:solidFill>
                  <a:schemeClr val="tx1"/>
                </a:solidFill>
                <a:latin typeface="Calibri" pitchFamily="34" charset="0"/>
                <a:cs typeface="Arial" pitchFamily="34" charset="0"/>
              </a:rPr>
              <a:t>KETRAMPILAN DIRI</a:t>
            </a:r>
            <a:endParaRPr lang="ms-MY" sz="2400" dirty="0">
              <a:solidFill>
                <a:schemeClr val="tx1"/>
              </a:solidFill>
              <a:latin typeface="Calibri" pitchFamily="34" charset="0"/>
              <a:cs typeface="Arial" pitchFamily="34" charset="0"/>
            </a:endParaRPr>
          </a:p>
        </p:txBody>
      </p:sp>
      <p:sp>
        <p:nvSpPr>
          <p:cNvPr id="23" name="Round Diagonal Corner Rectangle 22"/>
          <p:cNvSpPr/>
          <p:nvPr/>
        </p:nvSpPr>
        <p:spPr>
          <a:xfrm rot="20227579">
            <a:off x="7774532" y="4421952"/>
            <a:ext cx="291595" cy="358677"/>
          </a:xfrm>
          <a:prstGeom prst="round2DiagRect">
            <a:avLst>
              <a:gd name="adj1" fmla="val 0"/>
              <a:gd name="adj2" fmla="val 50000"/>
            </a:avLst>
          </a:prstGeom>
          <a:solidFill>
            <a:srgbClr val="92D050"/>
          </a:solidFill>
          <a:ln>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sz="1600" dirty="0">
              <a:solidFill>
                <a:prstClr val="white"/>
              </a:solidFill>
              <a:latin typeface="Arial Black" pitchFamily="34" charset="0"/>
            </a:endParaRPr>
          </a:p>
        </p:txBody>
      </p:sp>
      <p:sp>
        <p:nvSpPr>
          <p:cNvPr id="25" name="Content Placeholder 2"/>
          <p:cNvSpPr>
            <a:spLocks noGrp="1"/>
          </p:cNvSpPr>
          <p:nvPr/>
        </p:nvSpPr>
        <p:spPr>
          <a:xfrm>
            <a:off x="1396363" y="1609954"/>
            <a:ext cx="6105138" cy="1024300"/>
          </a:xfrm>
          <a:prstGeom prst="rect">
            <a:avLst/>
          </a:prstGeom>
        </p:spPr>
        <p:txBody>
          <a:bodyPr/>
          <a:lstStyle>
            <a:lvl1pPr marL="447675"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96A0D8"/>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lgn="just">
              <a:buClr>
                <a:srgbClr val="FF3300"/>
              </a:buClr>
            </a:pPr>
            <a:r>
              <a:rPr lang="en-US" sz="2400" b="1" dirty="0" err="1" smtClean="0"/>
              <a:t>Pengenalan</a:t>
            </a:r>
            <a:r>
              <a:rPr lang="en-US" sz="2400" b="1" dirty="0" smtClean="0"/>
              <a:t> </a:t>
            </a:r>
            <a:r>
              <a:rPr lang="en-US" sz="2400" b="1" dirty="0" err="1" smtClean="0"/>
              <a:t>Ke</a:t>
            </a:r>
            <a:r>
              <a:rPr lang="en-US" sz="2400" dirty="0" err="1" smtClean="0"/>
              <a:t>pada</a:t>
            </a:r>
            <a:r>
              <a:rPr lang="en-US" sz="2400" dirty="0" smtClean="0"/>
              <a:t> </a:t>
            </a:r>
            <a:r>
              <a:rPr lang="en-US" sz="2400" dirty="0" err="1" smtClean="0"/>
              <a:t>Amalan</a:t>
            </a:r>
            <a:r>
              <a:rPr lang="en-US" sz="2400" dirty="0" smtClean="0"/>
              <a:t> </a:t>
            </a:r>
            <a:r>
              <a:rPr lang="en-US" sz="2400" dirty="0" err="1" smtClean="0"/>
              <a:t>Protokol</a:t>
            </a:r>
            <a:endParaRPr lang="en-US" sz="2400" dirty="0" smtClean="0"/>
          </a:p>
          <a:p>
            <a:pPr algn="just">
              <a:buClr>
                <a:srgbClr val="FF3300"/>
              </a:buClr>
            </a:pPr>
            <a:r>
              <a:rPr lang="en-US" sz="2400" b="1" dirty="0" err="1" smtClean="0"/>
              <a:t>Pengurusan</a:t>
            </a:r>
            <a:r>
              <a:rPr lang="en-US" sz="2400" b="1" dirty="0" smtClean="0"/>
              <a:t> </a:t>
            </a:r>
            <a:r>
              <a:rPr lang="en-US" sz="2400" b="1" dirty="0" err="1" smtClean="0"/>
              <a:t>Majlis</a:t>
            </a:r>
            <a:r>
              <a:rPr lang="en-US" sz="2400" b="1" dirty="0" smtClean="0"/>
              <a:t> (</a:t>
            </a:r>
            <a:r>
              <a:rPr lang="en-US" sz="2400" b="1" dirty="0" err="1" smtClean="0"/>
              <a:t>Ringkasan</a:t>
            </a:r>
            <a:r>
              <a:rPr lang="en-US" sz="2400" b="1" dirty="0" smtClean="0"/>
              <a:t>)</a:t>
            </a:r>
          </a:p>
          <a:p>
            <a:pPr marL="65087" indent="0" algn="just">
              <a:buClr>
                <a:srgbClr val="FF3300"/>
              </a:buClr>
              <a:buNone/>
            </a:pPr>
            <a:endParaRPr lang="en-US" sz="2400" b="1" dirty="0" smtClean="0"/>
          </a:p>
          <a:p>
            <a:pPr marL="65087" indent="0" algn="just">
              <a:buClr>
                <a:srgbClr val="FF3300"/>
              </a:buClr>
              <a:buNone/>
            </a:pPr>
            <a:endParaRPr lang="en-US" sz="2400" dirty="0">
              <a:solidFill>
                <a:srgbClr val="FF0000"/>
              </a:solidFill>
            </a:endParaRPr>
          </a:p>
        </p:txBody>
      </p:sp>
      <p:sp>
        <p:nvSpPr>
          <p:cNvPr id="26" name="Content Placeholder 2"/>
          <p:cNvSpPr>
            <a:spLocks noGrp="1"/>
          </p:cNvSpPr>
          <p:nvPr/>
        </p:nvSpPr>
        <p:spPr>
          <a:xfrm>
            <a:off x="1430470" y="3289966"/>
            <a:ext cx="6105138" cy="1247796"/>
          </a:xfrm>
          <a:prstGeom prst="rect">
            <a:avLst/>
          </a:prstGeom>
        </p:spPr>
        <p:txBody>
          <a:bodyPr/>
          <a:lstStyle>
            <a:lvl1pPr marL="447675"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96A0D8"/>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lgn="just">
              <a:buClr>
                <a:srgbClr val="FF3300"/>
              </a:buClr>
            </a:pPr>
            <a:r>
              <a:rPr lang="en-US" sz="2400" b="1" dirty="0" err="1" smtClean="0"/>
              <a:t>Tertib</a:t>
            </a:r>
            <a:r>
              <a:rPr lang="en-US" sz="2400" b="1" dirty="0" smtClean="0"/>
              <a:t> </a:t>
            </a:r>
            <a:r>
              <a:rPr lang="en-US" sz="2400" b="1" dirty="0" err="1" smtClean="0"/>
              <a:t>Menghadiri</a:t>
            </a:r>
            <a:r>
              <a:rPr lang="en-US" sz="2400" b="1" dirty="0" smtClean="0"/>
              <a:t> </a:t>
            </a:r>
            <a:r>
              <a:rPr lang="en-US" sz="2400" b="1" dirty="0" err="1" smtClean="0"/>
              <a:t>Majlis</a:t>
            </a:r>
            <a:r>
              <a:rPr lang="en-US" sz="2400" b="1" dirty="0" smtClean="0"/>
              <a:t> </a:t>
            </a:r>
            <a:r>
              <a:rPr lang="en-US" sz="2400" b="1" dirty="0" err="1" smtClean="0"/>
              <a:t>dan</a:t>
            </a:r>
            <a:r>
              <a:rPr lang="en-US" sz="2400" b="1" dirty="0" smtClean="0"/>
              <a:t> </a:t>
            </a:r>
            <a:r>
              <a:rPr lang="en-US" sz="2400" b="1" dirty="0" err="1" smtClean="0"/>
              <a:t>Urusan</a:t>
            </a:r>
            <a:r>
              <a:rPr lang="en-US" sz="2400" b="1" dirty="0" smtClean="0"/>
              <a:t> </a:t>
            </a:r>
            <a:r>
              <a:rPr lang="en-US" sz="2400" b="1" dirty="0" err="1" smtClean="0"/>
              <a:t>Rasmi</a:t>
            </a:r>
            <a:endParaRPr lang="en-US" sz="2400" dirty="0" smtClean="0"/>
          </a:p>
          <a:p>
            <a:pPr algn="just">
              <a:buClr>
                <a:srgbClr val="FF3300"/>
              </a:buClr>
            </a:pPr>
            <a:r>
              <a:rPr lang="en-US" sz="2400" b="1" dirty="0" err="1" smtClean="0"/>
              <a:t>Kemahiran</a:t>
            </a:r>
            <a:r>
              <a:rPr lang="en-US" sz="2400" b="1" dirty="0" smtClean="0"/>
              <a:t> </a:t>
            </a:r>
            <a:r>
              <a:rPr lang="en-US" sz="2400" b="1" dirty="0" err="1" smtClean="0"/>
              <a:t>Sosial</a:t>
            </a:r>
            <a:endParaRPr lang="en-US" sz="2400" b="1" dirty="0" smtClean="0"/>
          </a:p>
          <a:p>
            <a:pPr marL="65087" indent="0" algn="just">
              <a:buClr>
                <a:srgbClr val="FF3300"/>
              </a:buClr>
              <a:buNone/>
            </a:pPr>
            <a:endParaRPr lang="en-US" sz="2400" b="1" dirty="0" smtClean="0"/>
          </a:p>
          <a:p>
            <a:pPr marL="65087" indent="0" algn="just">
              <a:buClr>
                <a:srgbClr val="FF3300"/>
              </a:buClr>
              <a:buNone/>
            </a:pPr>
            <a:endParaRPr lang="en-US" sz="2400" dirty="0">
              <a:solidFill>
                <a:srgbClr val="FF0000"/>
              </a:solidFill>
            </a:endParaRPr>
          </a:p>
        </p:txBody>
      </p:sp>
      <p:cxnSp>
        <p:nvCxnSpPr>
          <p:cNvPr id="27" name="Straight Connector 26"/>
          <p:cNvCxnSpPr/>
          <p:nvPr/>
        </p:nvCxnSpPr>
        <p:spPr>
          <a:xfrm>
            <a:off x="1536129" y="4536174"/>
            <a:ext cx="6035675" cy="1588"/>
          </a:xfrm>
          <a:prstGeom prst="line">
            <a:avLst/>
          </a:prstGeom>
          <a:noFill/>
          <a:ln w="38100" cap="flat" cmpd="sng" algn="ctr">
            <a:solidFill>
              <a:srgbClr val="00B050"/>
            </a:solidFill>
            <a:prstDash val="sysDash"/>
          </a:ln>
          <a:effectLst/>
        </p:spPr>
      </p:cxnSp>
      <p:sp>
        <p:nvSpPr>
          <p:cNvPr id="28" name="Content Placeholder 2"/>
          <p:cNvSpPr>
            <a:spLocks noGrp="1"/>
          </p:cNvSpPr>
          <p:nvPr/>
        </p:nvSpPr>
        <p:spPr>
          <a:xfrm>
            <a:off x="1466666" y="5168890"/>
            <a:ext cx="6105138" cy="1247796"/>
          </a:xfrm>
          <a:prstGeom prst="rect">
            <a:avLst/>
          </a:prstGeom>
        </p:spPr>
        <p:txBody>
          <a:bodyPr/>
          <a:lstStyle>
            <a:lvl1pPr marL="447675"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96A0D8"/>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lgn="just">
              <a:buClr>
                <a:srgbClr val="FF3300"/>
              </a:buClr>
            </a:pPr>
            <a:r>
              <a:rPr lang="en-US" sz="2400" b="1" dirty="0" err="1" smtClean="0"/>
              <a:t>Komponen</a:t>
            </a:r>
            <a:r>
              <a:rPr lang="en-US" sz="2400" b="1" dirty="0" smtClean="0"/>
              <a:t> </a:t>
            </a:r>
            <a:r>
              <a:rPr lang="en-US" sz="2400" b="1" dirty="0" err="1" smtClean="0"/>
              <a:t>Imej</a:t>
            </a:r>
            <a:endParaRPr lang="en-US" sz="2400" b="1" dirty="0" smtClean="0"/>
          </a:p>
          <a:p>
            <a:pPr marL="65087" indent="0" algn="just">
              <a:buClr>
                <a:srgbClr val="FF3300"/>
              </a:buClr>
              <a:buNone/>
            </a:pPr>
            <a:endParaRPr lang="en-US" sz="2400" b="1" dirty="0" smtClean="0"/>
          </a:p>
          <a:p>
            <a:pPr marL="65087" indent="0" algn="just">
              <a:buClr>
                <a:srgbClr val="FF3300"/>
              </a:buClr>
              <a:buNone/>
            </a:pPr>
            <a:endParaRPr lang="en-US" sz="2400" dirty="0">
              <a:solidFill>
                <a:srgbClr val="FF0000"/>
              </a:solidFill>
            </a:endParaRPr>
          </a:p>
        </p:txBody>
      </p:sp>
      <p:cxnSp>
        <p:nvCxnSpPr>
          <p:cNvPr id="29" name="Straight Connector 28"/>
          <p:cNvCxnSpPr/>
          <p:nvPr/>
        </p:nvCxnSpPr>
        <p:spPr>
          <a:xfrm>
            <a:off x="1597974" y="5791200"/>
            <a:ext cx="6035675" cy="1588"/>
          </a:xfrm>
          <a:prstGeom prst="line">
            <a:avLst/>
          </a:prstGeom>
          <a:noFill/>
          <a:ln w="38100" cap="flat" cmpd="sng" algn="ctr">
            <a:solidFill>
              <a:srgbClr val="00B050"/>
            </a:solidFill>
            <a:prstDash val="sysDash"/>
          </a:ln>
          <a:effectLst/>
        </p:spPr>
      </p:cxnSp>
      <p:sp>
        <p:nvSpPr>
          <p:cNvPr id="30" name="Round Diagonal Corner Rectangle 29"/>
          <p:cNvSpPr/>
          <p:nvPr/>
        </p:nvSpPr>
        <p:spPr>
          <a:xfrm rot="20227579">
            <a:off x="7774533" y="5613450"/>
            <a:ext cx="291595" cy="358677"/>
          </a:xfrm>
          <a:prstGeom prst="round2DiagRect">
            <a:avLst>
              <a:gd name="adj1" fmla="val 0"/>
              <a:gd name="adj2" fmla="val 50000"/>
            </a:avLst>
          </a:prstGeom>
          <a:solidFill>
            <a:srgbClr val="92D050"/>
          </a:solidFill>
          <a:ln>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sz="1600" dirty="0">
              <a:solidFill>
                <a:prstClr val="white"/>
              </a:solidFill>
              <a:latin typeface="Arial Black" pitchFamily="34" charset="0"/>
            </a:endParaRPr>
          </a:p>
        </p:txBody>
      </p:sp>
    </p:spTree>
    <p:extLst>
      <p:ext uri="{BB962C8B-B14F-4D97-AF65-F5344CB8AC3E}">
        <p14:creationId xmlns:p14="http://schemas.microsoft.com/office/powerpoint/2010/main" val="4732909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1+#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2" presetClass="entr" presetSubtype="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12"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0-#ppt_w/2"/>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par>
                                <p:cTn id="59" presetID="2" presetClass="entr" presetSubtype="12"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0-#ppt_w/2"/>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2" grpId="0"/>
      <p:bldP spid="13" grpId="0" animBg="1"/>
      <p:bldP spid="14" grpId="0" animBg="1"/>
      <p:bldP spid="15" grpId="0" animBg="1"/>
      <p:bldP spid="17" grpId="0" animBg="1"/>
      <p:bldP spid="23" grpId="0" animBg="1"/>
      <p:bldP spid="25" grpId="0"/>
      <p:bldP spid="28" grpId="0"/>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4" name="Rectangle 4"/>
          <p:cNvSpPr>
            <a:spLocks noChangeArrowheads="1"/>
          </p:cNvSpPr>
          <p:nvPr/>
        </p:nvSpPr>
        <p:spPr bwMode="auto">
          <a:xfrm>
            <a:off x="776288" y="2222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60400" indent="-660400"/>
            <a:r>
              <a:rPr lang="en-US" sz="2800">
                <a:solidFill>
                  <a:schemeClr val="bg1"/>
                </a:solidFill>
                <a:latin typeface="+mn-lt"/>
              </a:rPr>
              <a:t>PERKARA PENTING PENGURUSAN MAJLIS</a:t>
            </a:r>
          </a:p>
        </p:txBody>
      </p:sp>
      <p:sp>
        <p:nvSpPr>
          <p:cNvPr id="283655" name="Rectangle 6"/>
          <p:cNvSpPr>
            <a:spLocks noChangeArrowheads="1"/>
          </p:cNvSpPr>
          <p:nvPr/>
        </p:nvSpPr>
        <p:spPr bwMode="auto">
          <a:xfrm>
            <a:off x="730250" y="1096963"/>
            <a:ext cx="6400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spcBef>
                <a:spcPct val="20000"/>
              </a:spcBef>
              <a:buFontTx/>
              <a:buAutoNum type="arabicPeriod"/>
            </a:pPr>
            <a:r>
              <a:rPr lang="en-US" sz="1800" dirty="0" err="1">
                <a:solidFill>
                  <a:schemeClr val="tx1"/>
                </a:solidFill>
                <a:latin typeface="Calibri" pitchFamily="34" charset="0"/>
              </a:rPr>
              <a:t>Jawatankuasa</a:t>
            </a:r>
            <a:endParaRPr lang="en-US" sz="1800" dirty="0">
              <a:solidFill>
                <a:schemeClr val="tx1"/>
              </a:solidFill>
              <a:latin typeface="Calibri" pitchFamily="34" charset="0"/>
            </a:endParaRPr>
          </a:p>
          <a:p>
            <a:pPr marL="533400" indent="-533400">
              <a:spcBef>
                <a:spcPct val="20000"/>
              </a:spcBef>
              <a:buFontTx/>
              <a:buAutoNum type="arabicPeriod"/>
            </a:pPr>
            <a:r>
              <a:rPr lang="en-US" sz="1800" dirty="0" err="1">
                <a:solidFill>
                  <a:schemeClr val="tx1"/>
                </a:solidFill>
                <a:latin typeface="Calibri" pitchFamily="34" charset="0"/>
              </a:rPr>
              <a:t>Tempat</a:t>
            </a:r>
            <a:r>
              <a:rPr lang="en-US" sz="1800" dirty="0">
                <a:solidFill>
                  <a:schemeClr val="tx1"/>
                </a:solidFill>
                <a:latin typeface="Calibri" pitchFamily="34" charset="0"/>
              </a:rPr>
              <a:t> </a:t>
            </a:r>
            <a:r>
              <a:rPr lang="en-US" sz="1800" dirty="0" err="1">
                <a:solidFill>
                  <a:schemeClr val="tx1"/>
                </a:solidFill>
                <a:latin typeface="Calibri" pitchFamily="34" charset="0"/>
              </a:rPr>
              <a:t>Majlis</a:t>
            </a:r>
            <a:endParaRPr lang="en-US" sz="1800" dirty="0">
              <a:solidFill>
                <a:schemeClr val="tx1"/>
              </a:solidFill>
              <a:latin typeface="Calibri" pitchFamily="34" charset="0"/>
            </a:endParaRPr>
          </a:p>
          <a:p>
            <a:pPr marL="533400" indent="-533400">
              <a:spcBef>
                <a:spcPct val="20000"/>
              </a:spcBef>
              <a:buFontTx/>
              <a:buAutoNum type="arabicPeriod"/>
            </a:pPr>
            <a:r>
              <a:rPr lang="en-US" sz="1800" dirty="0" err="1">
                <a:solidFill>
                  <a:schemeClr val="tx1"/>
                </a:solidFill>
                <a:latin typeface="Calibri" pitchFamily="34" charset="0"/>
              </a:rPr>
              <a:t>Senarai</a:t>
            </a:r>
            <a:r>
              <a:rPr lang="en-US" sz="1800" dirty="0">
                <a:solidFill>
                  <a:schemeClr val="tx1"/>
                </a:solidFill>
                <a:latin typeface="Calibri" pitchFamily="34" charset="0"/>
              </a:rPr>
              <a:t> </a:t>
            </a:r>
            <a:r>
              <a:rPr lang="en-US" sz="1800" dirty="0" err="1">
                <a:solidFill>
                  <a:schemeClr val="tx1"/>
                </a:solidFill>
                <a:latin typeface="Calibri" pitchFamily="34" charset="0"/>
              </a:rPr>
              <a:t>Jemputan</a:t>
            </a:r>
            <a:endParaRPr lang="en-US" sz="1800" dirty="0">
              <a:solidFill>
                <a:schemeClr val="tx1"/>
              </a:solidFill>
              <a:latin typeface="Calibri" pitchFamily="34" charset="0"/>
            </a:endParaRPr>
          </a:p>
          <a:p>
            <a:pPr marL="533400" indent="-533400">
              <a:spcBef>
                <a:spcPct val="20000"/>
              </a:spcBef>
              <a:buFontTx/>
              <a:buAutoNum type="arabicPeriod"/>
            </a:pPr>
            <a:r>
              <a:rPr lang="en-US" sz="1800" dirty="0" err="1" smtClean="0">
                <a:solidFill>
                  <a:schemeClr val="tx1"/>
                </a:solidFill>
                <a:latin typeface="Calibri" pitchFamily="34" charset="0"/>
              </a:rPr>
              <a:t>Atur</a:t>
            </a:r>
            <a:r>
              <a:rPr lang="en-US" sz="1800" dirty="0" smtClean="0">
                <a:solidFill>
                  <a:schemeClr val="tx1"/>
                </a:solidFill>
                <a:latin typeface="Calibri" pitchFamily="34" charset="0"/>
              </a:rPr>
              <a:t> </a:t>
            </a:r>
            <a:r>
              <a:rPr lang="en-US" sz="1800" dirty="0" err="1">
                <a:solidFill>
                  <a:schemeClr val="tx1"/>
                </a:solidFill>
                <a:latin typeface="Calibri" pitchFamily="34" charset="0"/>
              </a:rPr>
              <a:t>Acara</a:t>
            </a:r>
            <a:r>
              <a:rPr lang="en-US" sz="1800" dirty="0">
                <a:solidFill>
                  <a:schemeClr val="tx1"/>
                </a:solidFill>
                <a:latin typeface="Calibri" pitchFamily="34" charset="0"/>
              </a:rPr>
              <a:t> </a:t>
            </a:r>
            <a:r>
              <a:rPr lang="en-US" sz="1800" dirty="0" err="1">
                <a:solidFill>
                  <a:schemeClr val="tx1"/>
                </a:solidFill>
                <a:latin typeface="Calibri" pitchFamily="34" charset="0"/>
              </a:rPr>
              <a:t>Majlis</a:t>
            </a:r>
            <a:endParaRPr lang="en-US" sz="1800" dirty="0">
              <a:solidFill>
                <a:schemeClr val="tx1"/>
              </a:solidFill>
              <a:latin typeface="Calibri" pitchFamily="34" charset="0"/>
            </a:endParaRPr>
          </a:p>
          <a:p>
            <a:pPr marL="533400" indent="-533400">
              <a:spcBef>
                <a:spcPct val="20000"/>
              </a:spcBef>
              <a:buFontTx/>
              <a:buAutoNum type="arabicPeriod"/>
            </a:pPr>
            <a:r>
              <a:rPr lang="en-US" sz="1800" dirty="0" err="1">
                <a:solidFill>
                  <a:schemeClr val="tx1"/>
                </a:solidFill>
                <a:latin typeface="Calibri" pitchFamily="34" charset="0"/>
              </a:rPr>
              <a:t>Pakaian</a:t>
            </a:r>
            <a:r>
              <a:rPr lang="en-US" sz="1800" dirty="0">
                <a:solidFill>
                  <a:schemeClr val="tx1"/>
                </a:solidFill>
                <a:latin typeface="Calibri" pitchFamily="34" charset="0"/>
              </a:rPr>
              <a:t> </a:t>
            </a:r>
            <a:r>
              <a:rPr lang="en-US" sz="1800" dirty="0" err="1">
                <a:solidFill>
                  <a:schemeClr val="tx1"/>
                </a:solidFill>
                <a:latin typeface="Calibri" pitchFamily="34" charset="0"/>
              </a:rPr>
              <a:t>Dalam</a:t>
            </a:r>
            <a:r>
              <a:rPr lang="en-US" sz="1800" dirty="0">
                <a:solidFill>
                  <a:schemeClr val="tx1"/>
                </a:solidFill>
                <a:latin typeface="Calibri" pitchFamily="34" charset="0"/>
              </a:rPr>
              <a:t> </a:t>
            </a:r>
            <a:r>
              <a:rPr lang="en-US" sz="1800" dirty="0" err="1">
                <a:solidFill>
                  <a:schemeClr val="tx1"/>
                </a:solidFill>
                <a:latin typeface="Calibri" pitchFamily="34" charset="0"/>
              </a:rPr>
              <a:t>Majlis</a:t>
            </a:r>
            <a:endParaRPr lang="en-US" sz="1800" dirty="0">
              <a:solidFill>
                <a:schemeClr val="tx1"/>
              </a:solidFill>
              <a:latin typeface="Calibri" pitchFamily="34" charset="0"/>
            </a:endParaRPr>
          </a:p>
          <a:p>
            <a:pPr marL="533400" indent="-533400">
              <a:spcBef>
                <a:spcPct val="20000"/>
              </a:spcBef>
              <a:buFontTx/>
              <a:buAutoNum type="arabicPeriod"/>
            </a:pPr>
            <a:r>
              <a:rPr lang="en-US" sz="1800" dirty="0" err="1">
                <a:solidFill>
                  <a:schemeClr val="tx1"/>
                </a:solidFill>
                <a:latin typeface="Calibri" pitchFamily="34" charset="0"/>
              </a:rPr>
              <a:t>Kad</a:t>
            </a:r>
            <a:r>
              <a:rPr lang="en-US" sz="1800" dirty="0">
                <a:solidFill>
                  <a:schemeClr val="tx1"/>
                </a:solidFill>
                <a:latin typeface="Calibri" pitchFamily="34" charset="0"/>
              </a:rPr>
              <a:t> </a:t>
            </a:r>
            <a:r>
              <a:rPr lang="en-US" sz="1800" dirty="0" err="1">
                <a:solidFill>
                  <a:schemeClr val="tx1"/>
                </a:solidFill>
                <a:latin typeface="Calibri" pitchFamily="34" charset="0"/>
              </a:rPr>
              <a:t>Jemputan</a:t>
            </a:r>
            <a:endParaRPr lang="en-US" sz="1800" dirty="0">
              <a:solidFill>
                <a:schemeClr val="tx1"/>
              </a:solidFill>
              <a:latin typeface="Calibri" pitchFamily="34" charset="0"/>
            </a:endParaRPr>
          </a:p>
          <a:p>
            <a:pPr marL="533400" indent="-533400">
              <a:spcBef>
                <a:spcPct val="20000"/>
              </a:spcBef>
              <a:buFontTx/>
              <a:buAutoNum type="arabicPeriod"/>
            </a:pPr>
            <a:r>
              <a:rPr lang="en-US" sz="1800" dirty="0">
                <a:solidFill>
                  <a:schemeClr val="tx1"/>
                </a:solidFill>
                <a:latin typeface="Calibri" pitchFamily="34" charset="0"/>
              </a:rPr>
              <a:t>Back drop</a:t>
            </a:r>
          </a:p>
          <a:p>
            <a:pPr marL="533400" indent="-533400">
              <a:spcBef>
                <a:spcPct val="20000"/>
              </a:spcBef>
              <a:buFontTx/>
              <a:buAutoNum type="arabicPeriod"/>
            </a:pPr>
            <a:r>
              <a:rPr lang="en-US" sz="1800" dirty="0">
                <a:solidFill>
                  <a:schemeClr val="tx1"/>
                </a:solidFill>
                <a:latin typeface="Calibri" pitchFamily="34" charset="0"/>
              </a:rPr>
              <a:t>Menu</a:t>
            </a:r>
          </a:p>
          <a:p>
            <a:pPr marL="533400" indent="-533400">
              <a:spcBef>
                <a:spcPct val="20000"/>
              </a:spcBef>
              <a:buFontTx/>
              <a:buAutoNum type="arabicPeriod"/>
            </a:pPr>
            <a:r>
              <a:rPr lang="en-US" sz="1800" dirty="0" err="1">
                <a:solidFill>
                  <a:schemeClr val="tx1"/>
                </a:solidFill>
                <a:latin typeface="Calibri" pitchFamily="34" charset="0"/>
              </a:rPr>
              <a:t>Susunan</a:t>
            </a:r>
            <a:r>
              <a:rPr lang="en-US" sz="1800" dirty="0">
                <a:solidFill>
                  <a:schemeClr val="tx1"/>
                </a:solidFill>
                <a:latin typeface="Calibri" pitchFamily="34" charset="0"/>
              </a:rPr>
              <a:t> </a:t>
            </a:r>
            <a:r>
              <a:rPr lang="en-US" sz="1800" dirty="0" err="1">
                <a:solidFill>
                  <a:schemeClr val="tx1"/>
                </a:solidFill>
                <a:latin typeface="Calibri" pitchFamily="34" charset="0"/>
              </a:rPr>
              <a:t>Keutamaan</a:t>
            </a:r>
            <a:endParaRPr lang="en-US" sz="1800" dirty="0">
              <a:solidFill>
                <a:schemeClr val="tx1"/>
              </a:solidFill>
              <a:latin typeface="Calibri" pitchFamily="34" charset="0"/>
            </a:endParaRPr>
          </a:p>
          <a:p>
            <a:pPr marL="533400" indent="-533400">
              <a:spcBef>
                <a:spcPct val="20000"/>
              </a:spcBef>
              <a:buFontTx/>
              <a:buAutoNum type="arabicPeriod"/>
            </a:pPr>
            <a:r>
              <a:rPr lang="en-US" sz="1800" dirty="0" err="1">
                <a:solidFill>
                  <a:schemeClr val="tx1"/>
                </a:solidFill>
                <a:latin typeface="Calibri" pitchFamily="34" charset="0"/>
              </a:rPr>
              <a:t>Susunan</a:t>
            </a:r>
            <a:r>
              <a:rPr lang="en-US" sz="1800" dirty="0">
                <a:solidFill>
                  <a:schemeClr val="tx1"/>
                </a:solidFill>
                <a:latin typeface="Calibri" pitchFamily="34" charset="0"/>
              </a:rPr>
              <a:t> </a:t>
            </a:r>
            <a:r>
              <a:rPr lang="en-US" sz="1800" dirty="0" err="1">
                <a:solidFill>
                  <a:schemeClr val="tx1"/>
                </a:solidFill>
                <a:latin typeface="Calibri" pitchFamily="34" charset="0"/>
              </a:rPr>
              <a:t>Tempat</a:t>
            </a:r>
            <a:r>
              <a:rPr lang="en-US" sz="1800" dirty="0">
                <a:solidFill>
                  <a:schemeClr val="tx1"/>
                </a:solidFill>
                <a:latin typeface="Calibri" pitchFamily="34" charset="0"/>
              </a:rPr>
              <a:t> </a:t>
            </a:r>
            <a:r>
              <a:rPr lang="en-US" sz="1800" dirty="0" err="1">
                <a:solidFill>
                  <a:schemeClr val="tx1"/>
                </a:solidFill>
                <a:latin typeface="Calibri" pitchFamily="34" charset="0"/>
              </a:rPr>
              <a:t>Duduk</a:t>
            </a:r>
            <a:endParaRPr lang="en-US" sz="1800" dirty="0">
              <a:solidFill>
                <a:schemeClr val="tx1"/>
              </a:solidFill>
              <a:latin typeface="Calibri" pitchFamily="34" charset="0"/>
            </a:endParaRPr>
          </a:p>
          <a:p>
            <a:pPr marL="533400" indent="-533400">
              <a:spcBef>
                <a:spcPct val="20000"/>
              </a:spcBef>
              <a:buFontTx/>
              <a:buAutoNum type="arabicPeriod"/>
            </a:pPr>
            <a:r>
              <a:rPr lang="en-US" sz="1800" dirty="0" err="1">
                <a:solidFill>
                  <a:schemeClr val="tx1"/>
                </a:solidFill>
                <a:latin typeface="Calibri" pitchFamily="34" charset="0"/>
              </a:rPr>
              <a:t>Juruacara</a:t>
            </a:r>
            <a:endParaRPr lang="en-US" sz="1800" dirty="0">
              <a:solidFill>
                <a:schemeClr val="tx1"/>
              </a:solidFill>
              <a:latin typeface="Calibri" pitchFamily="34" charset="0"/>
            </a:endParaRPr>
          </a:p>
          <a:p>
            <a:pPr marL="533400" indent="-533400">
              <a:spcBef>
                <a:spcPct val="20000"/>
              </a:spcBef>
              <a:buFontTx/>
              <a:buAutoNum type="arabicPeriod"/>
            </a:pPr>
            <a:r>
              <a:rPr lang="en-US" sz="1800" dirty="0" err="1">
                <a:solidFill>
                  <a:schemeClr val="tx1"/>
                </a:solidFill>
                <a:latin typeface="Calibri" pitchFamily="34" charset="0"/>
              </a:rPr>
              <a:t>Penyediaan</a:t>
            </a:r>
            <a:r>
              <a:rPr lang="en-US" sz="1800" dirty="0">
                <a:solidFill>
                  <a:schemeClr val="tx1"/>
                </a:solidFill>
                <a:latin typeface="Calibri" pitchFamily="34" charset="0"/>
              </a:rPr>
              <a:t> </a:t>
            </a:r>
            <a:r>
              <a:rPr lang="en-US" sz="1800" dirty="0" err="1">
                <a:solidFill>
                  <a:schemeClr val="tx1"/>
                </a:solidFill>
                <a:latin typeface="Calibri" pitchFamily="34" charset="0"/>
              </a:rPr>
              <a:t>Buku</a:t>
            </a:r>
            <a:r>
              <a:rPr lang="en-US" sz="1800" dirty="0">
                <a:solidFill>
                  <a:schemeClr val="tx1"/>
                </a:solidFill>
                <a:latin typeface="Calibri" pitchFamily="34" charset="0"/>
              </a:rPr>
              <a:t> Program</a:t>
            </a:r>
          </a:p>
          <a:p>
            <a:pPr marL="533400" indent="-533400">
              <a:spcBef>
                <a:spcPct val="20000"/>
              </a:spcBef>
              <a:buFontTx/>
              <a:buAutoNum type="arabicPeriod"/>
            </a:pPr>
            <a:r>
              <a:rPr lang="en-US" sz="1800" dirty="0" err="1">
                <a:solidFill>
                  <a:schemeClr val="tx1"/>
                </a:solidFill>
                <a:latin typeface="Calibri" pitchFamily="34" charset="0"/>
              </a:rPr>
              <a:t>Cenderamata</a:t>
            </a:r>
            <a:endParaRPr lang="en-US" sz="1800" dirty="0">
              <a:solidFill>
                <a:schemeClr val="tx1"/>
              </a:solidFill>
              <a:latin typeface="Calibri" pitchFamily="34" charset="0"/>
            </a:endParaRPr>
          </a:p>
          <a:p>
            <a:pPr marL="533400" indent="-533400">
              <a:spcBef>
                <a:spcPct val="20000"/>
              </a:spcBef>
              <a:buFontTx/>
              <a:buAutoNum type="arabicPeriod"/>
            </a:pPr>
            <a:r>
              <a:rPr lang="en-US" sz="1800" dirty="0" err="1">
                <a:solidFill>
                  <a:schemeClr val="tx1"/>
                </a:solidFill>
                <a:latin typeface="Calibri" pitchFamily="34" charset="0"/>
              </a:rPr>
              <a:t>Gerak</a:t>
            </a:r>
            <a:r>
              <a:rPr lang="en-US" sz="1800" dirty="0">
                <a:solidFill>
                  <a:schemeClr val="tx1"/>
                </a:solidFill>
                <a:latin typeface="Calibri" pitchFamily="34" charset="0"/>
              </a:rPr>
              <a:t> </a:t>
            </a:r>
            <a:r>
              <a:rPr lang="en-US" sz="1800" dirty="0" err="1">
                <a:solidFill>
                  <a:schemeClr val="tx1"/>
                </a:solidFill>
                <a:latin typeface="Calibri" pitchFamily="34" charset="0"/>
              </a:rPr>
              <a:t>Kerja</a:t>
            </a:r>
            <a:r>
              <a:rPr lang="en-US" sz="1800" dirty="0">
                <a:solidFill>
                  <a:schemeClr val="tx1"/>
                </a:solidFill>
                <a:latin typeface="Calibri" pitchFamily="34" charset="0"/>
              </a:rPr>
              <a:t> </a:t>
            </a:r>
            <a:r>
              <a:rPr lang="en-US" sz="1800" dirty="0" err="1">
                <a:solidFill>
                  <a:schemeClr val="tx1"/>
                </a:solidFill>
                <a:latin typeface="Calibri" pitchFamily="34" charset="0"/>
              </a:rPr>
              <a:t>Pentadbiran</a:t>
            </a:r>
            <a:r>
              <a:rPr lang="en-US" sz="1800" dirty="0">
                <a:solidFill>
                  <a:schemeClr val="tx1"/>
                </a:solidFill>
                <a:latin typeface="Calibri" pitchFamily="34" charset="0"/>
              </a:rPr>
              <a:t> </a:t>
            </a:r>
            <a:r>
              <a:rPr lang="en-US" sz="1800" dirty="0" err="1">
                <a:solidFill>
                  <a:schemeClr val="tx1"/>
                </a:solidFill>
                <a:latin typeface="Calibri" pitchFamily="34" charset="0"/>
              </a:rPr>
              <a:t>dan</a:t>
            </a:r>
            <a:r>
              <a:rPr lang="en-US" sz="1800" dirty="0">
                <a:solidFill>
                  <a:schemeClr val="tx1"/>
                </a:solidFill>
                <a:latin typeface="Calibri" pitchFamily="34" charset="0"/>
              </a:rPr>
              <a:t> </a:t>
            </a:r>
            <a:r>
              <a:rPr lang="en-US" sz="1800" i="1" dirty="0">
                <a:solidFill>
                  <a:schemeClr val="tx1"/>
                </a:solidFill>
                <a:latin typeface="Calibri" pitchFamily="34" charset="0"/>
              </a:rPr>
              <a:t>Running order</a:t>
            </a:r>
          </a:p>
          <a:p>
            <a:pPr marL="533400" indent="-533400">
              <a:spcBef>
                <a:spcPct val="20000"/>
              </a:spcBef>
              <a:buFontTx/>
              <a:buAutoNum type="arabicPeriod"/>
            </a:pPr>
            <a:endParaRPr lang="en-US" sz="1600" dirty="0">
              <a:latin typeface="Calibri" pitchFamily="34" charset="0"/>
            </a:endParaRPr>
          </a:p>
        </p:txBody>
      </p:sp>
      <p:pic>
        <p:nvPicPr>
          <p:cNvPr id="28365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9050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03140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bwMode="auto">
          <a:xfrm>
            <a:off x="228600" y="38100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defRPr/>
            </a:pPr>
            <a:r>
              <a:rPr lang="en-US" sz="3200" dirty="0" smtClean="0">
                <a:solidFill>
                  <a:schemeClr val="bg1"/>
                </a:solidFill>
                <a:latin typeface="Arial Black" pitchFamily="34" charset="0"/>
                <a:cs typeface="Calibri" pitchFamily="34" charset="0"/>
              </a:rPr>
              <a:t>KEPERLUAN MESYUARAT</a:t>
            </a:r>
          </a:p>
        </p:txBody>
      </p:sp>
      <p:sp>
        <p:nvSpPr>
          <p:cNvPr id="282627" name="Text Box 5"/>
          <p:cNvSpPr txBox="1">
            <a:spLocks noChangeArrowheads="1"/>
          </p:cNvSpPr>
          <p:nvPr/>
        </p:nvSpPr>
        <p:spPr bwMode="auto">
          <a:xfrm>
            <a:off x="800100" y="1447800"/>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3333CC"/>
                </a:solidFill>
                <a:latin typeface="Arial" pitchFamily="34" charset="0"/>
                <a:cs typeface="Arial" pitchFamily="34" charset="0"/>
              </a:defRPr>
            </a:lvl1pPr>
            <a:lvl2pPr marL="742950" indent="-285750" eaLnBrk="0" hangingPunct="0">
              <a:defRPr sz="3200" b="1">
                <a:solidFill>
                  <a:srgbClr val="3333CC"/>
                </a:solidFill>
                <a:latin typeface="Arial" pitchFamily="34" charset="0"/>
                <a:cs typeface="Arial" pitchFamily="34" charset="0"/>
              </a:defRPr>
            </a:lvl2pPr>
            <a:lvl3pPr marL="1143000" indent="-228600" eaLnBrk="0" hangingPunct="0">
              <a:defRPr sz="3200" b="1">
                <a:solidFill>
                  <a:srgbClr val="3333CC"/>
                </a:solidFill>
                <a:latin typeface="Arial" pitchFamily="34" charset="0"/>
                <a:cs typeface="Arial" pitchFamily="34" charset="0"/>
              </a:defRPr>
            </a:lvl3pPr>
            <a:lvl4pPr marL="1600200" indent="-228600" eaLnBrk="0" hangingPunct="0">
              <a:defRPr sz="3200" b="1">
                <a:solidFill>
                  <a:srgbClr val="3333CC"/>
                </a:solidFill>
                <a:latin typeface="Arial" pitchFamily="34" charset="0"/>
                <a:cs typeface="Arial" pitchFamily="34" charset="0"/>
              </a:defRPr>
            </a:lvl4pPr>
            <a:lvl5pPr marL="2057400" indent="-228600" eaLnBrk="0" hangingPunct="0">
              <a:defRPr sz="3200" b="1">
                <a:solidFill>
                  <a:srgbClr val="3333CC"/>
                </a:solidFill>
                <a:latin typeface="Arial" pitchFamily="34" charset="0"/>
                <a:cs typeface="Arial" pitchFamily="34" charset="0"/>
              </a:defRPr>
            </a:lvl5pPr>
            <a:lvl6pPr marL="2514600" indent="-228600" eaLnBrk="0" fontAlgn="base" hangingPunct="0">
              <a:spcBef>
                <a:spcPct val="0"/>
              </a:spcBef>
              <a:spcAft>
                <a:spcPct val="0"/>
              </a:spcAft>
              <a:defRPr sz="3200" b="1">
                <a:solidFill>
                  <a:srgbClr val="3333CC"/>
                </a:solidFill>
                <a:latin typeface="Arial" pitchFamily="34" charset="0"/>
                <a:cs typeface="Arial" pitchFamily="34" charset="0"/>
              </a:defRPr>
            </a:lvl6pPr>
            <a:lvl7pPr marL="2971800" indent="-228600" eaLnBrk="0" fontAlgn="base" hangingPunct="0">
              <a:spcBef>
                <a:spcPct val="0"/>
              </a:spcBef>
              <a:spcAft>
                <a:spcPct val="0"/>
              </a:spcAft>
              <a:defRPr sz="3200" b="1">
                <a:solidFill>
                  <a:srgbClr val="3333CC"/>
                </a:solidFill>
                <a:latin typeface="Arial" pitchFamily="34" charset="0"/>
                <a:cs typeface="Arial" pitchFamily="34" charset="0"/>
              </a:defRPr>
            </a:lvl7pPr>
            <a:lvl8pPr marL="3429000" indent="-228600" eaLnBrk="0" fontAlgn="base" hangingPunct="0">
              <a:spcBef>
                <a:spcPct val="0"/>
              </a:spcBef>
              <a:spcAft>
                <a:spcPct val="0"/>
              </a:spcAft>
              <a:defRPr sz="3200" b="1">
                <a:solidFill>
                  <a:srgbClr val="3333CC"/>
                </a:solidFill>
                <a:latin typeface="Arial" pitchFamily="34" charset="0"/>
                <a:cs typeface="Arial" pitchFamily="34" charset="0"/>
              </a:defRPr>
            </a:lvl8pPr>
            <a:lvl9pPr marL="3886200" indent="-228600" eaLnBrk="0" fontAlgn="base" hangingPunct="0">
              <a:spcBef>
                <a:spcPct val="0"/>
              </a:spcBef>
              <a:spcAft>
                <a:spcPct val="0"/>
              </a:spcAft>
              <a:defRPr sz="3200" b="1">
                <a:solidFill>
                  <a:srgbClr val="3333CC"/>
                </a:solidFill>
                <a:latin typeface="Arial" pitchFamily="34" charset="0"/>
                <a:cs typeface="Arial" pitchFamily="34" charset="0"/>
              </a:defRPr>
            </a:lvl9pPr>
          </a:lstStyle>
          <a:p>
            <a:pPr algn="just" eaLnBrk="1" hangingPunct="1">
              <a:spcBef>
                <a:spcPct val="20000"/>
              </a:spcBef>
              <a:buClr>
                <a:schemeClr val="hlink"/>
              </a:buClr>
              <a:buFont typeface="Wingdings" pitchFamily="2" charset="2"/>
              <a:buChar char="v"/>
            </a:pPr>
            <a:r>
              <a:rPr lang="en-US" sz="2400">
                <a:solidFill>
                  <a:schemeClr val="tx1"/>
                </a:solidFill>
                <a:latin typeface="Calibri" pitchFamily="34" charset="0"/>
              </a:rPr>
              <a:t> MENCAPAI OBJEKTIF MAJLIS ORGANISASI MATLAMAT</a:t>
            </a:r>
            <a:endParaRPr lang="ms-MY">
              <a:solidFill>
                <a:schemeClr val="tx1"/>
              </a:solidFill>
              <a:latin typeface="Calibri" pitchFamily="34" charset="0"/>
            </a:endParaRPr>
          </a:p>
        </p:txBody>
      </p:sp>
      <p:sp>
        <p:nvSpPr>
          <p:cNvPr id="282628" name="Text Box 6"/>
          <p:cNvSpPr txBox="1">
            <a:spLocks noChangeArrowheads="1"/>
          </p:cNvSpPr>
          <p:nvPr/>
        </p:nvSpPr>
        <p:spPr bwMode="auto">
          <a:xfrm>
            <a:off x="838200" y="2066925"/>
            <a:ext cx="81534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3333CC"/>
                </a:solidFill>
                <a:latin typeface="Arial" pitchFamily="34" charset="0"/>
                <a:cs typeface="Arial" pitchFamily="34" charset="0"/>
              </a:defRPr>
            </a:lvl1pPr>
            <a:lvl2pPr marL="742950" indent="-285750" eaLnBrk="0" hangingPunct="0">
              <a:defRPr sz="3200" b="1">
                <a:solidFill>
                  <a:srgbClr val="3333CC"/>
                </a:solidFill>
                <a:latin typeface="Arial" pitchFamily="34" charset="0"/>
                <a:cs typeface="Arial" pitchFamily="34" charset="0"/>
              </a:defRPr>
            </a:lvl2pPr>
            <a:lvl3pPr marL="1143000" indent="-228600" eaLnBrk="0" hangingPunct="0">
              <a:defRPr sz="3200" b="1">
                <a:solidFill>
                  <a:srgbClr val="3333CC"/>
                </a:solidFill>
                <a:latin typeface="Arial" pitchFamily="34" charset="0"/>
                <a:cs typeface="Arial" pitchFamily="34" charset="0"/>
              </a:defRPr>
            </a:lvl3pPr>
            <a:lvl4pPr marL="1600200" indent="-228600" eaLnBrk="0" hangingPunct="0">
              <a:defRPr sz="3200" b="1">
                <a:solidFill>
                  <a:srgbClr val="3333CC"/>
                </a:solidFill>
                <a:latin typeface="Arial" pitchFamily="34" charset="0"/>
                <a:cs typeface="Arial" pitchFamily="34" charset="0"/>
              </a:defRPr>
            </a:lvl4pPr>
            <a:lvl5pPr marL="2057400" indent="-228600" eaLnBrk="0" hangingPunct="0">
              <a:defRPr sz="3200" b="1">
                <a:solidFill>
                  <a:srgbClr val="3333CC"/>
                </a:solidFill>
                <a:latin typeface="Arial" pitchFamily="34" charset="0"/>
                <a:cs typeface="Arial" pitchFamily="34" charset="0"/>
              </a:defRPr>
            </a:lvl5pPr>
            <a:lvl6pPr marL="2514600" indent="-228600" eaLnBrk="0" fontAlgn="base" hangingPunct="0">
              <a:spcBef>
                <a:spcPct val="0"/>
              </a:spcBef>
              <a:spcAft>
                <a:spcPct val="0"/>
              </a:spcAft>
              <a:defRPr sz="3200" b="1">
                <a:solidFill>
                  <a:srgbClr val="3333CC"/>
                </a:solidFill>
                <a:latin typeface="Arial" pitchFamily="34" charset="0"/>
                <a:cs typeface="Arial" pitchFamily="34" charset="0"/>
              </a:defRPr>
            </a:lvl6pPr>
            <a:lvl7pPr marL="2971800" indent="-228600" eaLnBrk="0" fontAlgn="base" hangingPunct="0">
              <a:spcBef>
                <a:spcPct val="0"/>
              </a:spcBef>
              <a:spcAft>
                <a:spcPct val="0"/>
              </a:spcAft>
              <a:defRPr sz="3200" b="1">
                <a:solidFill>
                  <a:srgbClr val="3333CC"/>
                </a:solidFill>
                <a:latin typeface="Arial" pitchFamily="34" charset="0"/>
                <a:cs typeface="Arial" pitchFamily="34" charset="0"/>
              </a:defRPr>
            </a:lvl7pPr>
            <a:lvl8pPr marL="3429000" indent="-228600" eaLnBrk="0" fontAlgn="base" hangingPunct="0">
              <a:spcBef>
                <a:spcPct val="0"/>
              </a:spcBef>
              <a:spcAft>
                <a:spcPct val="0"/>
              </a:spcAft>
              <a:defRPr sz="3200" b="1">
                <a:solidFill>
                  <a:srgbClr val="3333CC"/>
                </a:solidFill>
                <a:latin typeface="Arial" pitchFamily="34" charset="0"/>
                <a:cs typeface="Arial" pitchFamily="34" charset="0"/>
              </a:defRPr>
            </a:lvl8pPr>
            <a:lvl9pPr marL="3886200" indent="-228600" eaLnBrk="0" fontAlgn="base" hangingPunct="0">
              <a:spcBef>
                <a:spcPct val="0"/>
              </a:spcBef>
              <a:spcAft>
                <a:spcPct val="0"/>
              </a:spcAft>
              <a:defRPr sz="3200" b="1">
                <a:solidFill>
                  <a:srgbClr val="3333CC"/>
                </a:solidFill>
                <a:latin typeface="Arial" pitchFamily="34" charset="0"/>
                <a:cs typeface="Arial" pitchFamily="34" charset="0"/>
              </a:defRPr>
            </a:lvl9pPr>
          </a:lstStyle>
          <a:p>
            <a:pPr eaLnBrk="1" hangingPunct="1">
              <a:spcBef>
                <a:spcPct val="20000"/>
              </a:spcBef>
              <a:buClr>
                <a:schemeClr val="hlink"/>
              </a:buClr>
              <a:buFont typeface="Wingdings" pitchFamily="2" charset="2"/>
              <a:buChar char="v"/>
            </a:pPr>
            <a:r>
              <a:rPr lang="en-US" sz="2400">
                <a:solidFill>
                  <a:schemeClr val="tx1"/>
                </a:solidFill>
                <a:latin typeface="Calibri" pitchFamily="34" charset="0"/>
              </a:rPr>
              <a:t> MENGENALPASTI KEPERLUAN MAJLIS – APA YANG  </a:t>
            </a:r>
          </a:p>
          <a:p>
            <a:pPr eaLnBrk="1" hangingPunct="1">
              <a:spcBef>
                <a:spcPct val="20000"/>
              </a:spcBef>
              <a:buClr>
                <a:schemeClr val="hlink"/>
              </a:buClr>
            </a:pPr>
            <a:r>
              <a:rPr lang="en-US" sz="2400">
                <a:solidFill>
                  <a:schemeClr val="tx1"/>
                </a:solidFill>
                <a:latin typeface="Calibri" pitchFamily="34" charset="0"/>
              </a:rPr>
              <a:t>     DIPERLUKAN</a:t>
            </a:r>
            <a:endParaRPr lang="ms-MY" sz="2400">
              <a:solidFill>
                <a:schemeClr val="tx1"/>
              </a:solidFill>
              <a:latin typeface="Calibri" pitchFamily="34" charset="0"/>
            </a:endParaRPr>
          </a:p>
        </p:txBody>
      </p:sp>
      <p:sp>
        <p:nvSpPr>
          <p:cNvPr id="282629" name="Text Box 7"/>
          <p:cNvSpPr txBox="1">
            <a:spLocks noChangeArrowheads="1"/>
          </p:cNvSpPr>
          <p:nvPr/>
        </p:nvSpPr>
        <p:spPr bwMode="auto">
          <a:xfrm>
            <a:off x="838200" y="2947988"/>
            <a:ext cx="7620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3333CC"/>
                </a:solidFill>
                <a:latin typeface="Arial" pitchFamily="34" charset="0"/>
                <a:cs typeface="Arial" pitchFamily="34" charset="0"/>
              </a:defRPr>
            </a:lvl1pPr>
            <a:lvl2pPr marL="742950" indent="-285750" eaLnBrk="0" hangingPunct="0">
              <a:defRPr sz="3200" b="1">
                <a:solidFill>
                  <a:srgbClr val="3333CC"/>
                </a:solidFill>
                <a:latin typeface="Arial" pitchFamily="34" charset="0"/>
                <a:cs typeface="Arial" pitchFamily="34" charset="0"/>
              </a:defRPr>
            </a:lvl2pPr>
            <a:lvl3pPr marL="1143000" indent="-228600" eaLnBrk="0" hangingPunct="0">
              <a:defRPr sz="3200" b="1">
                <a:solidFill>
                  <a:srgbClr val="3333CC"/>
                </a:solidFill>
                <a:latin typeface="Arial" pitchFamily="34" charset="0"/>
                <a:cs typeface="Arial" pitchFamily="34" charset="0"/>
              </a:defRPr>
            </a:lvl3pPr>
            <a:lvl4pPr marL="1600200" indent="-228600" eaLnBrk="0" hangingPunct="0">
              <a:defRPr sz="3200" b="1">
                <a:solidFill>
                  <a:srgbClr val="3333CC"/>
                </a:solidFill>
                <a:latin typeface="Arial" pitchFamily="34" charset="0"/>
                <a:cs typeface="Arial" pitchFamily="34" charset="0"/>
              </a:defRPr>
            </a:lvl4pPr>
            <a:lvl5pPr marL="2057400" indent="-228600" eaLnBrk="0" hangingPunct="0">
              <a:defRPr sz="3200" b="1">
                <a:solidFill>
                  <a:srgbClr val="3333CC"/>
                </a:solidFill>
                <a:latin typeface="Arial" pitchFamily="34" charset="0"/>
                <a:cs typeface="Arial" pitchFamily="34" charset="0"/>
              </a:defRPr>
            </a:lvl5pPr>
            <a:lvl6pPr marL="2514600" indent="-228600" eaLnBrk="0" fontAlgn="base" hangingPunct="0">
              <a:spcBef>
                <a:spcPct val="0"/>
              </a:spcBef>
              <a:spcAft>
                <a:spcPct val="0"/>
              </a:spcAft>
              <a:defRPr sz="3200" b="1">
                <a:solidFill>
                  <a:srgbClr val="3333CC"/>
                </a:solidFill>
                <a:latin typeface="Arial" pitchFamily="34" charset="0"/>
                <a:cs typeface="Arial" pitchFamily="34" charset="0"/>
              </a:defRPr>
            </a:lvl6pPr>
            <a:lvl7pPr marL="2971800" indent="-228600" eaLnBrk="0" fontAlgn="base" hangingPunct="0">
              <a:spcBef>
                <a:spcPct val="0"/>
              </a:spcBef>
              <a:spcAft>
                <a:spcPct val="0"/>
              </a:spcAft>
              <a:defRPr sz="3200" b="1">
                <a:solidFill>
                  <a:srgbClr val="3333CC"/>
                </a:solidFill>
                <a:latin typeface="Arial" pitchFamily="34" charset="0"/>
                <a:cs typeface="Arial" pitchFamily="34" charset="0"/>
              </a:defRPr>
            </a:lvl7pPr>
            <a:lvl8pPr marL="3429000" indent="-228600" eaLnBrk="0" fontAlgn="base" hangingPunct="0">
              <a:spcBef>
                <a:spcPct val="0"/>
              </a:spcBef>
              <a:spcAft>
                <a:spcPct val="0"/>
              </a:spcAft>
              <a:defRPr sz="3200" b="1">
                <a:solidFill>
                  <a:srgbClr val="3333CC"/>
                </a:solidFill>
                <a:latin typeface="Arial" pitchFamily="34" charset="0"/>
                <a:cs typeface="Arial" pitchFamily="34" charset="0"/>
              </a:defRPr>
            </a:lvl8pPr>
            <a:lvl9pPr marL="3886200" indent="-228600" eaLnBrk="0" fontAlgn="base" hangingPunct="0">
              <a:spcBef>
                <a:spcPct val="0"/>
              </a:spcBef>
              <a:spcAft>
                <a:spcPct val="0"/>
              </a:spcAft>
              <a:defRPr sz="3200" b="1">
                <a:solidFill>
                  <a:srgbClr val="3333CC"/>
                </a:solidFill>
                <a:latin typeface="Arial" pitchFamily="34" charset="0"/>
                <a:cs typeface="Arial" pitchFamily="34" charset="0"/>
              </a:defRPr>
            </a:lvl9pPr>
          </a:lstStyle>
          <a:p>
            <a:pPr eaLnBrk="1" hangingPunct="1">
              <a:spcBef>
                <a:spcPct val="20000"/>
              </a:spcBef>
              <a:buClr>
                <a:schemeClr val="hlink"/>
              </a:buClr>
              <a:buFont typeface="Wingdings" pitchFamily="2" charset="2"/>
              <a:buChar char="v"/>
            </a:pPr>
            <a:r>
              <a:rPr lang="en-US" sz="2400">
                <a:solidFill>
                  <a:schemeClr val="tx1"/>
                </a:solidFill>
                <a:latin typeface="Calibri" pitchFamily="34" charset="0"/>
              </a:rPr>
              <a:t> MENGUMPUL MAKLUMAT BAGI TINDAKAN- PERKARA </a:t>
            </a:r>
          </a:p>
          <a:p>
            <a:pPr eaLnBrk="1" hangingPunct="1">
              <a:spcBef>
                <a:spcPct val="20000"/>
              </a:spcBef>
              <a:buClr>
                <a:schemeClr val="hlink"/>
              </a:buClr>
            </a:pPr>
            <a:r>
              <a:rPr lang="en-US" sz="2400">
                <a:solidFill>
                  <a:schemeClr val="tx1"/>
                </a:solidFill>
                <a:latin typeface="Calibri" pitchFamily="34" charset="0"/>
              </a:rPr>
              <a:t>     BERKAITAN</a:t>
            </a:r>
            <a:endParaRPr lang="ms-MY" sz="2400">
              <a:solidFill>
                <a:schemeClr val="tx1"/>
              </a:solidFill>
              <a:latin typeface="Calibri" pitchFamily="34" charset="0"/>
            </a:endParaRPr>
          </a:p>
        </p:txBody>
      </p:sp>
      <p:sp>
        <p:nvSpPr>
          <p:cNvPr id="282630" name="Text Box 9"/>
          <p:cNvSpPr txBox="1">
            <a:spLocks noChangeArrowheads="1"/>
          </p:cNvSpPr>
          <p:nvPr/>
        </p:nvSpPr>
        <p:spPr bwMode="auto">
          <a:xfrm>
            <a:off x="842963" y="3852863"/>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3333CC"/>
                </a:solidFill>
                <a:latin typeface="Arial" pitchFamily="34" charset="0"/>
                <a:cs typeface="Arial" pitchFamily="34" charset="0"/>
              </a:defRPr>
            </a:lvl1pPr>
            <a:lvl2pPr marL="742950" indent="-285750" eaLnBrk="0" hangingPunct="0">
              <a:defRPr sz="3200" b="1">
                <a:solidFill>
                  <a:srgbClr val="3333CC"/>
                </a:solidFill>
                <a:latin typeface="Arial" pitchFamily="34" charset="0"/>
                <a:cs typeface="Arial" pitchFamily="34" charset="0"/>
              </a:defRPr>
            </a:lvl2pPr>
            <a:lvl3pPr marL="1143000" indent="-228600" eaLnBrk="0" hangingPunct="0">
              <a:defRPr sz="3200" b="1">
                <a:solidFill>
                  <a:srgbClr val="3333CC"/>
                </a:solidFill>
                <a:latin typeface="Arial" pitchFamily="34" charset="0"/>
                <a:cs typeface="Arial" pitchFamily="34" charset="0"/>
              </a:defRPr>
            </a:lvl3pPr>
            <a:lvl4pPr marL="1600200" indent="-228600" eaLnBrk="0" hangingPunct="0">
              <a:defRPr sz="3200" b="1">
                <a:solidFill>
                  <a:srgbClr val="3333CC"/>
                </a:solidFill>
                <a:latin typeface="Arial" pitchFamily="34" charset="0"/>
                <a:cs typeface="Arial" pitchFamily="34" charset="0"/>
              </a:defRPr>
            </a:lvl4pPr>
            <a:lvl5pPr marL="2057400" indent="-228600" eaLnBrk="0" hangingPunct="0">
              <a:defRPr sz="3200" b="1">
                <a:solidFill>
                  <a:srgbClr val="3333CC"/>
                </a:solidFill>
                <a:latin typeface="Arial" pitchFamily="34" charset="0"/>
                <a:cs typeface="Arial" pitchFamily="34" charset="0"/>
              </a:defRPr>
            </a:lvl5pPr>
            <a:lvl6pPr marL="2514600" indent="-228600" eaLnBrk="0" fontAlgn="base" hangingPunct="0">
              <a:spcBef>
                <a:spcPct val="0"/>
              </a:spcBef>
              <a:spcAft>
                <a:spcPct val="0"/>
              </a:spcAft>
              <a:defRPr sz="3200" b="1">
                <a:solidFill>
                  <a:srgbClr val="3333CC"/>
                </a:solidFill>
                <a:latin typeface="Arial" pitchFamily="34" charset="0"/>
                <a:cs typeface="Arial" pitchFamily="34" charset="0"/>
              </a:defRPr>
            </a:lvl6pPr>
            <a:lvl7pPr marL="2971800" indent="-228600" eaLnBrk="0" fontAlgn="base" hangingPunct="0">
              <a:spcBef>
                <a:spcPct val="0"/>
              </a:spcBef>
              <a:spcAft>
                <a:spcPct val="0"/>
              </a:spcAft>
              <a:defRPr sz="3200" b="1">
                <a:solidFill>
                  <a:srgbClr val="3333CC"/>
                </a:solidFill>
                <a:latin typeface="Arial" pitchFamily="34" charset="0"/>
                <a:cs typeface="Arial" pitchFamily="34" charset="0"/>
              </a:defRPr>
            </a:lvl7pPr>
            <a:lvl8pPr marL="3429000" indent="-228600" eaLnBrk="0" fontAlgn="base" hangingPunct="0">
              <a:spcBef>
                <a:spcPct val="0"/>
              </a:spcBef>
              <a:spcAft>
                <a:spcPct val="0"/>
              </a:spcAft>
              <a:defRPr sz="3200" b="1">
                <a:solidFill>
                  <a:srgbClr val="3333CC"/>
                </a:solidFill>
                <a:latin typeface="Arial" pitchFamily="34" charset="0"/>
                <a:cs typeface="Arial" pitchFamily="34" charset="0"/>
              </a:defRPr>
            </a:lvl8pPr>
            <a:lvl9pPr marL="3886200" indent="-228600" eaLnBrk="0" fontAlgn="base" hangingPunct="0">
              <a:spcBef>
                <a:spcPct val="0"/>
              </a:spcBef>
              <a:spcAft>
                <a:spcPct val="0"/>
              </a:spcAft>
              <a:defRPr sz="3200" b="1">
                <a:solidFill>
                  <a:srgbClr val="3333CC"/>
                </a:solidFill>
                <a:latin typeface="Arial" pitchFamily="34" charset="0"/>
                <a:cs typeface="Arial" pitchFamily="34" charset="0"/>
              </a:defRPr>
            </a:lvl9pPr>
          </a:lstStyle>
          <a:p>
            <a:pPr eaLnBrk="1" hangingPunct="1">
              <a:spcBef>
                <a:spcPct val="20000"/>
              </a:spcBef>
              <a:buClr>
                <a:schemeClr val="hlink"/>
              </a:buClr>
              <a:buFont typeface="Wingdings" pitchFamily="2" charset="2"/>
              <a:buChar char="v"/>
            </a:pPr>
            <a:r>
              <a:rPr lang="en-US" sz="2400">
                <a:solidFill>
                  <a:schemeClr val="tx1"/>
                </a:solidFill>
                <a:latin typeface="Calibri" pitchFamily="34" charset="0"/>
              </a:rPr>
              <a:t> MEMBERI CADANGAN – KESESUAIAN</a:t>
            </a:r>
            <a:endParaRPr lang="ms-MY" sz="2400">
              <a:solidFill>
                <a:schemeClr val="tx1"/>
              </a:solidFill>
              <a:latin typeface="Calibri" pitchFamily="34" charset="0"/>
            </a:endParaRPr>
          </a:p>
        </p:txBody>
      </p:sp>
      <p:sp>
        <p:nvSpPr>
          <p:cNvPr id="282631" name="Text Box 10"/>
          <p:cNvSpPr txBox="1">
            <a:spLocks noChangeArrowheads="1"/>
          </p:cNvSpPr>
          <p:nvPr/>
        </p:nvSpPr>
        <p:spPr bwMode="auto">
          <a:xfrm>
            <a:off x="838200" y="4384675"/>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3333CC"/>
                </a:solidFill>
                <a:latin typeface="Arial" pitchFamily="34" charset="0"/>
                <a:cs typeface="Arial" pitchFamily="34" charset="0"/>
              </a:defRPr>
            </a:lvl1pPr>
            <a:lvl2pPr marL="742950" indent="-285750" eaLnBrk="0" hangingPunct="0">
              <a:defRPr sz="3200" b="1">
                <a:solidFill>
                  <a:srgbClr val="3333CC"/>
                </a:solidFill>
                <a:latin typeface="Arial" pitchFamily="34" charset="0"/>
                <a:cs typeface="Arial" pitchFamily="34" charset="0"/>
              </a:defRPr>
            </a:lvl2pPr>
            <a:lvl3pPr marL="1143000" indent="-228600" eaLnBrk="0" hangingPunct="0">
              <a:defRPr sz="3200" b="1">
                <a:solidFill>
                  <a:srgbClr val="3333CC"/>
                </a:solidFill>
                <a:latin typeface="Arial" pitchFamily="34" charset="0"/>
                <a:cs typeface="Arial" pitchFamily="34" charset="0"/>
              </a:defRPr>
            </a:lvl3pPr>
            <a:lvl4pPr marL="1600200" indent="-228600" eaLnBrk="0" hangingPunct="0">
              <a:defRPr sz="3200" b="1">
                <a:solidFill>
                  <a:srgbClr val="3333CC"/>
                </a:solidFill>
                <a:latin typeface="Arial" pitchFamily="34" charset="0"/>
                <a:cs typeface="Arial" pitchFamily="34" charset="0"/>
              </a:defRPr>
            </a:lvl4pPr>
            <a:lvl5pPr marL="2057400" indent="-228600" eaLnBrk="0" hangingPunct="0">
              <a:defRPr sz="3200" b="1">
                <a:solidFill>
                  <a:srgbClr val="3333CC"/>
                </a:solidFill>
                <a:latin typeface="Arial" pitchFamily="34" charset="0"/>
                <a:cs typeface="Arial" pitchFamily="34" charset="0"/>
              </a:defRPr>
            </a:lvl5pPr>
            <a:lvl6pPr marL="2514600" indent="-228600" eaLnBrk="0" fontAlgn="base" hangingPunct="0">
              <a:spcBef>
                <a:spcPct val="0"/>
              </a:spcBef>
              <a:spcAft>
                <a:spcPct val="0"/>
              </a:spcAft>
              <a:defRPr sz="3200" b="1">
                <a:solidFill>
                  <a:srgbClr val="3333CC"/>
                </a:solidFill>
                <a:latin typeface="Arial" pitchFamily="34" charset="0"/>
                <a:cs typeface="Arial" pitchFamily="34" charset="0"/>
              </a:defRPr>
            </a:lvl6pPr>
            <a:lvl7pPr marL="2971800" indent="-228600" eaLnBrk="0" fontAlgn="base" hangingPunct="0">
              <a:spcBef>
                <a:spcPct val="0"/>
              </a:spcBef>
              <a:spcAft>
                <a:spcPct val="0"/>
              </a:spcAft>
              <a:defRPr sz="3200" b="1">
                <a:solidFill>
                  <a:srgbClr val="3333CC"/>
                </a:solidFill>
                <a:latin typeface="Arial" pitchFamily="34" charset="0"/>
                <a:cs typeface="Arial" pitchFamily="34" charset="0"/>
              </a:defRPr>
            </a:lvl7pPr>
            <a:lvl8pPr marL="3429000" indent="-228600" eaLnBrk="0" fontAlgn="base" hangingPunct="0">
              <a:spcBef>
                <a:spcPct val="0"/>
              </a:spcBef>
              <a:spcAft>
                <a:spcPct val="0"/>
              </a:spcAft>
              <a:defRPr sz="3200" b="1">
                <a:solidFill>
                  <a:srgbClr val="3333CC"/>
                </a:solidFill>
                <a:latin typeface="Arial" pitchFamily="34" charset="0"/>
                <a:cs typeface="Arial" pitchFamily="34" charset="0"/>
              </a:defRPr>
            </a:lvl8pPr>
            <a:lvl9pPr marL="3886200" indent="-228600" eaLnBrk="0" fontAlgn="base" hangingPunct="0">
              <a:spcBef>
                <a:spcPct val="0"/>
              </a:spcBef>
              <a:spcAft>
                <a:spcPct val="0"/>
              </a:spcAft>
              <a:defRPr sz="3200" b="1">
                <a:solidFill>
                  <a:srgbClr val="3333CC"/>
                </a:solidFill>
                <a:latin typeface="Arial" pitchFamily="34" charset="0"/>
                <a:cs typeface="Arial" pitchFamily="34" charset="0"/>
              </a:defRPr>
            </a:lvl9pPr>
          </a:lstStyle>
          <a:p>
            <a:pPr eaLnBrk="1" hangingPunct="1">
              <a:spcBef>
                <a:spcPct val="20000"/>
              </a:spcBef>
              <a:buClr>
                <a:schemeClr val="hlink"/>
              </a:buClr>
              <a:buFont typeface="Wingdings" pitchFamily="2" charset="2"/>
              <a:buChar char="v"/>
            </a:pPr>
            <a:r>
              <a:rPr lang="en-US" sz="2400">
                <a:solidFill>
                  <a:schemeClr val="tx1"/>
                </a:solidFill>
                <a:latin typeface="Calibri" pitchFamily="34" charset="0"/>
              </a:rPr>
              <a:t> MEMBUAT PERSEDIAAN – AWAL / SAAT AKHIR</a:t>
            </a:r>
            <a:endParaRPr lang="ms-MY" sz="2400">
              <a:solidFill>
                <a:schemeClr val="tx1"/>
              </a:solidFill>
              <a:latin typeface="Calibri" pitchFamily="34" charset="0"/>
            </a:endParaRPr>
          </a:p>
        </p:txBody>
      </p:sp>
      <p:sp>
        <p:nvSpPr>
          <p:cNvPr id="282632" name="Rectangle 11"/>
          <p:cNvSpPr>
            <a:spLocks noGrp="1" noChangeArrowheads="1"/>
          </p:cNvSpPr>
          <p:nvPr>
            <p:ph type="body" idx="1"/>
          </p:nvPr>
        </p:nvSpPr>
        <p:spPr>
          <a:xfrm>
            <a:off x="842963" y="4841875"/>
            <a:ext cx="7958137" cy="914400"/>
          </a:xfrm>
        </p:spPr>
        <p:txBody>
          <a:bodyPr lIns="91440" tIns="45720"/>
          <a:lstStyle/>
          <a:p>
            <a:pPr>
              <a:buClr>
                <a:schemeClr val="hlink"/>
              </a:buClr>
              <a:buFont typeface="Wingdings" pitchFamily="2" charset="2"/>
              <a:buChar char="v"/>
            </a:pPr>
            <a:r>
              <a:rPr lang="en-US" sz="2400" b="1" smtClean="0">
                <a:latin typeface="Calibri" pitchFamily="34" charset="0"/>
                <a:ea typeface="Calibri" pitchFamily="34" charset="0"/>
                <a:cs typeface="Calibri" pitchFamily="34" charset="0"/>
              </a:rPr>
              <a:t>MELAKSANAKAN MAJLIS DENGAN BEKERJASAMA – PELBAGAI AHLI</a:t>
            </a:r>
          </a:p>
        </p:txBody>
      </p:sp>
      <p:sp>
        <p:nvSpPr>
          <p:cNvPr id="282633" name="Rectangle 9"/>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800">
                <a:solidFill>
                  <a:schemeClr val="bg1"/>
                </a:solidFill>
                <a:latin typeface="Calibri" pitchFamily="34" charset="0"/>
              </a:rPr>
              <a:t>Proses Sebelum</a:t>
            </a:r>
          </a:p>
        </p:txBody>
      </p:sp>
    </p:spTree>
    <p:extLst>
      <p:ext uri="{BB962C8B-B14F-4D97-AF65-F5344CB8AC3E}">
        <p14:creationId xmlns:p14="http://schemas.microsoft.com/office/powerpoint/2010/main" val="167898331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3"/>
          <p:cNvSpPr>
            <a:spLocks noGrp="1" noChangeArrowheads="1"/>
          </p:cNvSpPr>
          <p:nvPr>
            <p:ph idx="1"/>
          </p:nvPr>
        </p:nvSpPr>
        <p:spPr>
          <a:xfrm>
            <a:off x="1230313" y="1665288"/>
            <a:ext cx="6823075" cy="4264025"/>
          </a:xfrm>
          <a:solidFill>
            <a:srgbClr val="FFFFFF"/>
          </a:solidFill>
          <a:ln>
            <a:solidFill>
              <a:srgbClr val="000000"/>
            </a:solidFill>
            <a:miter lim="800000"/>
            <a:headEnd/>
            <a:tailEnd/>
          </a:ln>
        </p:spPr>
        <p:txBody>
          <a:bodyPr lIns="91440" tIns="45720"/>
          <a:lstStyle/>
          <a:p>
            <a:pPr>
              <a:lnSpc>
                <a:spcPct val="90000"/>
              </a:lnSpc>
              <a:buFontTx/>
              <a:buNone/>
            </a:pPr>
            <a:r>
              <a:rPr lang="ms-MY" sz="2400" dirty="0" smtClean="0"/>
              <a:t>JAWATANKUASA UTAMA / INDUK?</a:t>
            </a:r>
          </a:p>
          <a:p>
            <a:pPr lvl="1">
              <a:lnSpc>
                <a:spcPct val="90000"/>
              </a:lnSpc>
              <a:buClr>
                <a:schemeClr val="hlink"/>
              </a:buClr>
              <a:buFontTx/>
              <a:buChar char="o"/>
            </a:pPr>
            <a:r>
              <a:rPr lang="ms-MY" sz="1800" b="1" dirty="0" smtClean="0"/>
              <a:t>Dipilih dalam kalangan pengurusan atasan &amp; pertengahan</a:t>
            </a:r>
          </a:p>
          <a:p>
            <a:pPr lvl="1">
              <a:lnSpc>
                <a:spcPct val="90000"/>
              </a:lnSpc>
              <a:buClr>
                <a:schemeClr val="hlink"/>
              </a:buClr>
              <a:buFontTx/>
              <a:buChar char="o"/>
            </a:pPr>
            <a:r>
              <a:rPr lang="ms-MY" sz="1800" b="1" dirty="0" smtClean="0"/>
              <a:t>Pemilihan &amp; persetujuan oleh pihak atasan</a:t>
            </a:r>
          </a:p>
          <a:p>
            <a:pPr lvl="1">
              <a:lnSpc>
                <a:spcPct val="90000"/>
              </a:lnSpc>
              <a:buClr>
                <a:schemeClr val="hlink"/>
              </a:buClr>
              <a:buFontTx/>
              <a:buChar char="o"/>
            </a:pPr>
            <a:r>
              <a:rPr lang="ms-MY" sz="1800" b="1" dirty="0" smtClean="0"/>
              <a:t>Lazimnya, jumlah ahli tidak melebihi 10 orang</a:t>
            </a:r>
          </a:p>
          <a:p>
            <a:pPr lvl="1">
              <a:lnSpc>
                <a:spcPct val="90000"/>
              </a:lnSpc>
              <a:buClr>
                <a:srgbClr val="993366"/>
              </a:buClr>
              <a:buFontTx/>
              <a:buNone/>
            </a:pPr>
            <a:r>
              <a:rPr lang="ms-MY" sz="1800" b="1" dirty="0" smtClean="0"/>
              <a:t/>
            </a:r>
            <a:br>
              <a:rPr lang="ms-MY" sz="1800" b="1" dirty="0" smtClean="0"/>
            </a:br>
            <a:r>
              <a:rPr lang="ms-MY" sz="1800" dirty="0" smtClean="0"/>
              <a:t>JAWATANKUASA KECIL?</a:t>
            </a:r>
          </a:p>
          <a:p>
            <a:pPr lvl="1">
              <a:lnSpc>
                <a:spcPct val="90000"/>
              </a:lnSpc>
              <a:buClr>
                <a:schemeClr val="hlink"/>
              </a:buClr>
              <a:buFontTx/>
              <a:buChar char="o"/>
            </a:pPr>
            <a:r>
              <a:rPr lang="ms-MY" sz="1800" b="1" dirty="0" smtClean="0"/>
              <a:t>Dipilih oleh jawatankuasa utama</a:t>
            </a:r>
          </a:p>
          <a:p>
            <a:pPr lvl="1">
              <a:lnSpc>
                <a:spcPct val="90000"/>
              </a:lnSpc>
              <a:buClr>
                <a:schemeClr val="hlink"/>
              </a:buClr>
              <a:buFontTx/>
              <a:buChar char="o"/>
            </a:pPr>
            <a:r>
              <a:rPr lang="ms-MY" sz="1800" b="1" dirty="0" smtClean="0"/>
              <a:t>Termasuk wakil dari jawatankuasa utama</a:t>
            </a:r>
          </a:p>
          <a:p>
            <a:pPr lvl="1">
              <a:lnSpc>
                <a:spcPct val="90000"/>
              </a:lnSpc>
              <a:buClr>
                <a:schemeClr val="hlink"/>
              </a:buClr>
              <a:buFontTx/>
              <a:buChar char="o"/>
            </a:pPr>
            <a:r>
              <a:rPr lang="ms-MY" sz="1800" b="1" dirty="0" smtClean="0"/>
              <a:t>Jumlah ahli tidak ditetapkan</a:t>
            </a:r>
          </a:p>
          <a:p>
            <a:pPr lvl="1">
              <a:lnSpc>
                <a:spcPct val="90000"/>
              </a:lnSpc>
              <a:buClr>
                <a:schemeClr val="hlink"/>
              </a:buClr>
              <a:buFontTx/>
              <a:buChar char="o"/>
            </a:pPr>
            <a:r>
              <a:rPr lang="ms-MY" sz="1800" b="1" dirty="0" smtClean="0"/>
              <a:t>Tugas-tugas terperinci</a:t>
            </a:r>
          </a:p>
        </p:txBody>
      </p:sp>
      <p:sp>
        <p:nvSpPr>
          <p:cNvPr id="287747" name="Rectangle 4"/>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800">
                <a:solidFill>
                  <a:schemeClr val="bg1"/>
                </a:solidFill>
                <a:latin typeface="Calibri" pitchFamily="34" charset="0"/>
              </a:rPr>
              <a:t>Proses Sebelum</a:t>
            </a:r>
          </a:p>
        </p:txBody>
      </p:sp>
      <p:sp>
        <p:nvSpPr>
          <p:cNvPr id="287752" name="Rectangle 4"/>
          <p:cNvSpPr>
            <a:spLocks noChangeArrowheads="1"/>
          </p:cNvSpPr>
          <p:nvPr/>
        </p:nvSpPr>
        <p:spPr bwMode="auto">
          <a:xfrm>
            <a:off x="685800" y="2286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60400" indent="-660400"/>
            <a:r>
              <a:rPr lang="en-US" dirty="0" smtClean="0">
                <a:solidFill>
                  <a:srgbClr val="FFFFFF"/>
                </a:solidFill>
                <a:latin typeface="Calibri" pitchFamily="34" charset="0"/>
              </a:rPr>
              <a:t>PERANAN </a:t>
            </a:r>
            <a:r>
              <a:rPr lang="en-US" dirty="0">
                <a:solidFill>
                  <a:srgbClr val="FFFFFF"/>
                </a:solidFill>
                <a:latin typeface="Calibri" pitchFamily="34" charset="0"/>
              </a:rPr>
              <a:t>MESYUARAT</a:t>
            </a:r>
          </a:p>
        </p:txBody>
      </p:sp>
    </p:spTree>
    <p:extLst>
      <p:ext uri="{BB962C8B-B14F-4D97-AF65-F5344CB8AC3E}">
        <p14:creationId xmlns:p14="http://schemas.microsoft.com/office/powerpoint/2010/main" val="348765516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p:cNvSpPr>
            <a:spLocks noGrp="1" noChangeArrowheads="1"/>
          </p:cNvSpPr>
          <p:nvPr>
            <p:ph type="title"/>
          </p:nvPr>
        </p:nvSpPr>
        <p:spPr>
          <a:xfrm>
            <a:off x="1066800" y="1447800"/>
            <a:ext cx="7620000" cy="1981200"/>
          </a:xfrm>
          <a:solidFill>
            <a:srgbClr val="FFFFFF"/>
          </a:solidFill>
          <a:ln>
            <a:solidFill>
              <a:srgbClr val="000000"/>
            </a:solidFill>
            <a:miter lim="800000"/>
            <a:headEnd/>
            <a:tailEnd/>
          </a:ln>
        </p:spPr>
        <p:txBody>
          <a:bodyPr rtlCol="0" anchor="t"/>
          <a:lstStyle/>
          <a:p>
            <a:pPr fontAlgn="auto">
              <a:spcAft>
                <a:spcPts val="0"/>
              </a:spcAft>
              <a:defRPr/>
            </a:pPr>
            <a:r>
              <a:rPr lang="en-US" dirty="0">
                <a:solidFill>
                  <a:schemeClr val="tx1"/>
                </a:solidFill>
                <a:effectLst>
                  <a:outerShdw blurRad="38100" dist="38100" dir="2700000" algn="tl">
                    <a:srgbClr val="C0C0C0"/>
                  </a:outerShdw>
                </a:effectLst>
              </a:rPr>
              <a:t>PERSEDIAAN ‘CHECKLIST’ PENGURUSAN MAJLIS</a:t>
            </a:r>
          </a:p>
        </p:txBody>
      </p:sp>
      <p:pic>
        <p:nvPicPr>
          <p:cNvPr id="288771" name="Picture 3" descr="Electrical%20Group%20Meeting%20006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4290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4"/>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defRPr/>
            </a:pPr>
            <a:r>
              <a:rPr lang="en-US" sz="1800" dirty="0">
                <a:solidFill>
                  <a:schemeClr val="bg1">
                    <a:lumMod val="95000"/>
                  </a:schemeClr>
                </a:solidFill>
                <a:latin typeface="Calibri" pitchFamily="34" charset="0"/>
                <a:cs typeface="Arial" charset="0"/>
              </a:rPr>
              <a:t>Proses </a:t>
            </a:r>
            <a:r>
              <a:rPr lang="en-US" sz="1800" dirty="0" err="1">
                <a:solidFill>
                  <a:schemeClr val="bg1">
                    <a:lumMod val="95000"/>
                  </a:schemeClr>
                </a:solidFill>
                <a:latin typeface="Calibri" pitchFamily="34" charset="0"/>
                <a:cs typeface="Arial" charset="0"/>
              </a:rPr>
              <a:t>Sebelum</a:t>
            </a:r>
            <a:endParaRPr lang="en-US" sz="1800" dirty="0">
              <a:solidFill>
                <a:schemeClr val="bg1">
                  <a:lumMod val="95000"/>
                </a:schemeClr>
              </a:solidFill>
              <a:latin typeface="Calibri" pitchFamily="34" charset="0"/>
              <a:cs typeface="Arial" charset="0"/>
            </a:endParaRPr>
          </a:p>
        </p:txBody>
      </p:sp>
    </p:spTree>
    <p:extLst>
      <p:ext uri="{BB962C8B-B14F-4D97-AF65-F5344CB8AC3E}">
        <p14:creationId xmlns:p14="http://schemas.microsoft.com/office/powerpoint/2010/main" val="416580754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3" name="Rectangle 3"/>
          <p:cNvSpPr>
            <a:spLocks noGrp="1" noChangeArrowheads="1"/>
          </p:cNvSpPr>
          <p:nvPr>
            <p:ph idx="1"/>
          </p:nvPr>
        </p:nvSpPr>
        <p:spPr>
          <a:xfrm>
            <a:off x="1066800" y="1295400"/>
            <a:ext cx="7543800" cy="3733800"/>
          </a:xfrm>
          <a:noFill/>
          <a:ln>
            <a:miter lim="800000"/>
            <a:headEnd/>
            <a:tailEnd/>
          </a:ln>
        </p:spPr>
        <p:txBody>
          <a:bodyPr rtlCol="0">
            <a:normAutofit/>
          </a:bodyPr>
          <a:lstStyle/>
          <a:p>
            <a:pPr fontAlgn="auto">
              <a:lnSpc>
                <a:spcPct val="90000"/>
              </a:lnSpc>
              <a:spcAft>
                <a:spcPts val="0"/>
              </a:spcAft>
              <a:defRPr/>
            </a:pPr>
            <a:r>
              <a:rPr lang="ms-MY" sz="2400" dirty="0"/>
              <a:t>APAKAH ITU ‘CHECKLIST’ ATAU SENARAI SEMAK? </a:t>
            </a:r>
          </a:p>
          <a:p>
            <a:pPr lvl="3" fontAlgn="auto">
              <a:lnSpc>
                <a:spcPct val="90000"/>
              </a:lnSpc>
              <a:spcAft>
                <a:spcPts val="0"/>
              </a:spcAft>
              <a:defRPr/>
            </a:pPr>
            <a:r>
              <a:rPr lang="ms-MY" sz="2400" b="1" dirty="0"/>
              <a:t>kegunaannya?</a:t>
            </a:r>
            <a:r>
              <a:rPr lang="ms-MY" sz="2400" dirty="0"/>
              <a:t/>
            </a:r>
            <a:br>
              <a:rPr lang="ms-MY" sz="2400" dirty="0"/>
            </a:br>
            <a:endParaRPr lang="ms-MY" sz="2400" dirty="0"/>
          </a:p>
          <a:p>
            <a:pPr fontAlgn="auto">
              <a:lnSpc>
                <a:spcPct val="90000"/>
              </a:lnSpc>
              <a:spcAft>
                <a:spcPts val="0"/>
              </a:spcAft>
              <a:defRPr/>
            </a:pPr>
            <a:r>
              <a:rPr lang="ms-MY" sz="2400" dirty="0"/>
              <a:t>KENAPA IA PERLU?</a:t>
            </a:r>
          </a:p>
          <a:p>
            <a:pPr lvl="3" fontAlgn="auto">
              <a:lnSpc>
                <a:spcPct val="90000"/>
              </a:lnSpc>
              <a:spcAft>
                <a:spcPts val="0"/>
              </a:spcAft>
              <a:defRPr/>
            </a:pPr>
            <a:r>
              <a:rPr lang="ms-MY" sz="2400" b="1" dirty="0"/>
              <a:t>bagaimana ia membantu?</a:t>
            </a:r>
            <a:br>
              <a:rPr lang="ms-MY" sz="2400" b="1" dirty="0"/>
            </a:br>
            <a:endParaRPr lang="ms-MY" sz="2400" b="1" dirty="0"/>
          </a:p>
          <a:p>
            <a:pPr fontAlgn="auto">
              <a:lnSpc>
                <a:spcPct val="90000"/>
              </a:lnSpc>
              <a:spcAft>
                <a:spcPts val="0"/>
              </a:spcAft>
              <a:defRPr/>
            </a:pPr>
            <a:r>
              <a:rPr lang="ms-MY" sz="2400" dirty="0"/>
              <a:t>KENAPA IA PENTING? </a:t>
            </a:r>
          </a:p>
          <a:p>
            <a:pPr lvl="3" fontAlgn="auto">
              <a:lnSpc>
                <a:spcPct val="90000"/>
              </a:lnSpc>
              <a:spcAft>
                <a:spcPts val="0"/>
              </a:spcAft>
              <a:defRPr/>
            </a:pPr>
            <a:r>
              <a:rPr lang="ms-MY" sz="2400" b="1" dirty="0"/>
              <a:t>aspek pengurusan majlis?</a:t>
            </a:r>
          </a:p>
        </p:txBody>
      </p:sp>
      <p:sp>
        <p:nvSpPr>
          <p:cNvPr id="41990" name="Rectangle 5"/>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defRPr/>
            </a:pPr>
            <a:r>
              <a:rPr lang="en-US" sz="1800" dirty="0">
                <a:solidFill>
                  <a:schemeClr val="bg1">
                    <a:lumMod val="95000"/>
                  </a:schemeClr>
                </a:solidFill>
                <a:latin typeface="Calibri" pitchFamily="34" charset="0"/>
                <a:cs typeface="Arial" charset="0"/>
              </a:rPr>
              <a:t>Proses </a:t>
            </a:r>
            <a:r>
              <a:rPr lang="en-US" sz="1800" dirty="0" err="1">
                <a:solidFill>
                  <a:schemeClr val="bg1">
                    <a:lumMod val="95000"/>
                  </a:schemeClr>
                </a:solidFill>
                <a:latin typeface="Calibri" pitchFamily="34" charset="0"/>
                <a:cs typeface="Arial" charset="0"/>
              </a:rPr>
              <a:t>Sebelum</a:t>
            </a:r>
            <a:endParaRPr lang="en-US" sz="1800" dirty="0">
              <a:solidFill>
                <a:schemeClr val="bg1">
                  <a:lumMod val="95000"/>
                </a:schemeClr>
              </a:solidFill>
              <a:latin typeface="Calibri" pitchFamily="34" charset="0"/>
              <a:cs typeface="Arial" charset="0"/>
            </a:endParaRPr>
          </a:p>
        </p:txBody>
      </p:sp>
      <p:sp>
        <p:nvSpPr>
          <p:cNvPr id="289800" name="Rectangle 4"/>
          <p:cNvSpPr>
            <a:spLocks noChangeArrowheads="1"/>
          </p:cNvSpPr>
          <p:nvPr/>
        </p:nvSpPr>
        <p:spPr bwMode="auto">
          <a:xfrm>
            <a:off x="685800" y="2286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60400" indent="-660400"/>
            <a:r>
              <a:rPr lang="en-US" dirty="0" smtClean="0">
                <a:solidFill>
                  <a:srgbClr val="FFFFFF"/>
                </a:solidFill>
                <a:latin typeface="Calibri" pitchFamily="34" charset="0"/>
              </a:rPr>
              <a:t>KEPENTINGAN </a:t>
            </a:r>
            <a:r>
              <a:rPr lang="en-US" dirty="0">
                <a:solidFill>
                  <a:srgbClr val="FFFFFF"/>
                </a:solidFill>
                <a:latin typeface="Calibri" pitchFamily="34" charset="0"/>
              </a:rPr>
              <a:t>‘CHECKLIST’</a:t>
            </a:r>
          </a:p>
        </p:txBody>
      </p:sp>
    </p:spTree>
    <p:extLst>
      <p:ext uri="{BB962C8B-B14F-4D97-AF65-F5344CB8AC3E}">
        <p14:creationId xmlns:p14="http://schemas.microsoft.com/office/powerpoint/2010/main" val="52143313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0" name="Rectangle 2"/>
          <p:cNvSpPr>
            <a:spLocks noGrp="1" noChangeArrowheads="1"/>
          </p:cNvSpPr>
          <p:nvPr>
            <p:ph type="title"/>
          </p:nvPr>
        </p:nvSpPr>
        <p:spPr>
          <a:xfrm>
            <a:off x="114300" y="153987"/>
            <a:ext cx="7696200" cy="608013"/>
          </a:xfrm>
          <a:ln>
            <a:miter lim="800000"/>
            <a:headEnd/>
            <a:tailEnd/>
          </a:ln>
        </p:spPr>
        <p:txBody>
          <a:bodyPr rtlCol="0" anchor="t">
            <a:normAutofit fontScale="90000"/>
          </a:bodyPr>
          <a:lstStyle/>
          <a:p>
            <a:pPr fontAlgn="auto">
              <a:spcAft>
                <a:spcPts val="0"/>
              </a:spcAft>
              <a:defRPr/>
            </a:pPr>
            <a:r>
              <a:rPr lang="en-US" dirty="0">
                <a:solidFill>
                  <a:schemeClr val="bg1"/>
                </a:solidFill>
                <a:effectLst>
                  <a:outerShdw blurRad="38100" dist="38100" dir="2700000" algn="tl">
                    <a:srgbClr val="C0C0C0"/>
                  </a:outerShdw>
                </a:effectLst>
              </a:rPr>
              <a:t>PERSEDIAAN ‘CHECKLIST’...</a:t>
            </a:r>
          </a:p>
        </p:txBody>
      </p:sp>
      <p:sp>
        <p:nvSpPr>
          <p:cNvPr id="290819" name="Rectangle 3"/>
          <p:cNvSpPr>
            <a:spLocks noGrp="1" noChangeArrowheads="1"/>
          </p:cNvSpPr>
          <p:nvPr>
            <p:ph idx="1"/>
          </p:nvPr>
        </p:nvSpPr>
        <p:spPr>
          <a:xfrm>
            <a:off x="879475" y="1862138"/>
            <a:ext cx="7173913" cy="3870325"/>
          </a:xfrm>
        </p:spPr>
        <p:txBody>
          <a:bodyPr lIns="91440" tIns="45720"/>
          <a:lstStyle/>
          <a:p>
            <a:pPr>
              <a:lnSpc>
                <a:spcPct val="80000"/>
              </a:lnSpc>
            </a:pPr>
            <a:r>
              <a:rPr lang="ms-MY" sz="2000" dirty="0" smtClean="0"/>
              <a:t>Senarai Semak Utama (Master Checklist)</a:t>
            </a:r>
          </a:p>
          <a:p>
            <a:pPr>
              <a:lnSpc>
                <a:spcPct val="80000"/>
              </a:lnSpc>
              <a:buFontTx/>
              <a:buNone/>
            </a:pPr>
            <a:r>
              <a:rPr lang="ms-MY" sz="2000" dirty="0" smtClean="0"/>
              <a:t>	 – </a:t>
            </a:r>
            <a:r>
              <a:rPr lang="ms-MY" sz="2000" b="1" dirty="0" smtClean="0"/>
              <a:t>Jawatankuasa Utama /Induk</a:t>
            </a:r>
            <a:br>
              <a:rPr lang="ms-MY" sz="2000" b="1" dirty="0" smtClean="0"/>
            </a:br>
            <a:endParaRPr lang="ms-MY" sz="2000" b="1" dirty="0" smtClean="0"/>
          </a:p>
          <a:p>
            <a:pPr>
              <a:lnSpc>
                <a:spcPct val="80000"/>
              </a:lnSpc>
            </a:pPr>
            <a:r>
              <a:rPr lang="ms-MY" sz="2000" dirty="0" smtClean="0"/>
              <a:t>Senarai Semak Terperinci (Detailed Checklist) </a:t>
            </a:r>
          </a:p>
          <a:p>
            <a:pPr lvl="1">
              <a:lnSpc>
                <a:spcPct val="80000"/>
              </a:lnSpc>
              <a:buFontTx/>
              <a:buNone/>
            </a:pPr>
            <a:r>
              <a:rPr lang="ms-MY" sz="2000" dirty="0" smtClean="0"/>
              <a:t>– </a:t>
            </a:r>
            <a:r>
              <a:rPr lang="ms-MY" sz="2000" b="1" dirty="0" smtClean="0"/>
              <a:t>Jawatankuasa Kecil</a:t>
            </a:r>
            <a:br>
              <a:rPr lang="ms-MY" sz="2000" b="1" dirty="0" smtClean="0"/>
            </a:br>
            <a:endParaRPr lang="ms-MY" sz="2000" b="1" dirty="0" smtClean="0"/>
          </a:p>
          <a:p>
            <a:pPr>
              <a:lnSpc>
                <a:spcPct val="80000"/>
              </a:lnSpc>
            </a:pPr>
            <a:r>
              <a:rPr lang="ms-MY" sz="2000" dirty="0" smtClean="0"/>
              <a:t>Perhatian Dalam Persediaannya:</a:t>
            </a:r>
          </a:p>
          <a:p>
            <a:pPr lvl="1">
              <a:lnSpc>
                <a:spcPct val="80000"/>
              </a:lnSpc>
            </a:pPr>
            <a:r>
              <a:rPr lang="ms-MY" sz="2000" b="1" dirty="0" smtClean="0"/>
              <a:t>Tindakan berkaitan</a:t>
            </a:r>
          </a:p>
          <a:p>
            <a:pPr lvl="1">
              <a:lnSpc>
                <a:spcPct val="80000"/>
              </a:lnSpc>
            </a:pPr>
            <a:r>
              <a:rPr lang="ms-MY" sz="2000" b="1" dirty="0" smtClean="0"/>
              <a:t>Tarikh (d</a:t>
            </a:r>
            <a:r>
              <a:rPr lang="ms-MY" altLang="ja-JP" sz="2000" b="1" dirty="0" smtClean="0">
                <a:ea typeface="MS PGothic" pitchFamily="34" charset="-128"/>
              </a:rPr>
              <a:t>ate</a:t>
            </a:r>
            <a:r>
              <a:rPr lang="ms-MY" sz="2000" b="1" dirty="0" smtClean="0"/>
              <a:t>line)</a:t>
            </a:r>
          </a:p>
          <a:p>
            <a:pPr lvl="1">
              <a:lnSpc>
                <a:spcPct val="80000"/>
              </a:lnSpc>
            </a:pPr>
            <a:r>
              <a:rPr lang="ms-MY" sz="2000" b="1" dirty="0" smtClean="0"/>
              <a:t>Siapa yang bertanggungjawab</a:t>
            </a:r>
          </a:p>
          <a:p>
            <a:pPr lvl="1">
              <a:lnSpc>
                <a:spcPct val="80000"/>
              </a:lnSpc>
            </a:pPr>
            <a:r>
              <a:rPr lang="ms-MY" sz="2000" b="1" dirty="0" smtClean="0"/>
              <a:t>Progres/status semasa</a:t>
            </a:r>
          </a:p>
          <a:p>
            <a:pPr lvl="1">
              <a:lnSpc>
                <a:spcPct val="80000"/>
              </a:lnSpc>
            </a:pPr>
            <a:r>
              <a:rPr lang="ms-MY" sz="2000" b="1" dirty="0" smtClean="0"/>
              <a:t>Jangkamasa (Time-line)</a:t>
            </a:r>
          </a:p>
        </p:txBody>
      </p:sp>
      <p:sp>
        <p:nvSpPr>
          <p:cNvPr id="43013" name="Rectangle 5"/>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defRPr/>
            </a:pPr>
            <a:r>
              <a:rPr lang="en-US" sz="1800" dirty="0">
                <a:solidFill>
                  <a:schemeClr val="bg1">
                    <a:lumMod val="95000"/>
                  </a:schemeClr>
                </a:solidFill>
                <a:latin typeface="Calibri" pitchFamily="34" charset="0"/>
                <a:cs typeface="Arial" charset="0"/>
              </a:rPr>
              <a:t>Proses </a:t>
            </a:r>
            <a:r>
              <a:rPr lang="en-US" sz="1800" dirty="0" err="1">
                <a:solidFill>
                  <a:schemeClr val="bg1">
                    <a:lumMod val="95000"/>
                  </a:schemeClr>
                </a:solidFill>
                <a:latin typeface="Calibri" pitchFamily="34" charset="0"/>
                <a:cs typeface="Arial" charset="0"/>
              </a:rPr>
              <a:t>Sebelum</a:t>
            </a:r>
            <a:endParaRPr lang="en-US" sz="1800" dirty="0">
              <a:solidFill>
                <a:schemeClr val="bg1">
                  <a:lumMod val="95000"/>
                </a:schemeClr>
              </a:solidFill>
              <a:latin typeface="Calibri" pitchFamily="34" charset="0"/>
              <a:cs typeface="Arial" charset="0"/>
            </a:endParaRPr>
          </a:p>
        </p:txBody>
      </p:sp>
    </p:spTree>
    <p:extLst>
      <p:ext uri="{BB962C8B-B14F-4D97-AF65-F5344CB8AC3E}">
        <p14:creationId xmlns:p14="http://schemas.microsoft.com/office/powerpoint/2010/main" val="18843300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800">
                <a:solidFill>
                  <a:schemeClr val="bg1"/>
                </a:solidFill>
                <a:latin typeface="Calibri" pitchFamily="34" charset="0"/>
              </a:rPr>
              <a:t>Pengurusan Majlis</a:t>
            </a:r>
          </a:p>
          <a:p>
            <a:pPr algn="r"/>
            <a:r>
              <a:rPr lang="en-US" sz="1800">
                <a:solidFill>
                  <a:schemeClr val="bg1"/>
                </a:solidFill>
                <a:latin typeface="Calibri" pitchFamily="34" charset="0"/>
              </a:rPr>
              <a:t>(SEBELUM)</a:t>
            </a:r>
          </a:p>
        </p:txBody>
      </p:sp>
      <p:sp>
        <p:nvSpPr>
          <p:cNvPr id="143363" name="Rectangle 4"/>
          <p:cNvSpPr>
            <a:spLocks noChangeArrowheads="1"/>
          </p:cNvSpPr>
          <p:nvPr/>
        </p:nvSpPr>
        <p:spPr bwMode="auto">
          <a:xfrm>
            <a:off x="914400" y="146685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60400" indent="-660400"/>
            <a:endParaRPr lang="en-US">
              <a:solidFill>
                <a:schemeClr val="tx1"/>
              </a:solidFill>
              <a:latin typeface="Calibri" pitchFamily="34" charset="0"/>
            </a:endParaRPr>
          </a:p>
        </p:txBody>
      </p:sp>
      <p:sp>
        <p:nvSpPr>
          <p:cNvPr id="143365" name="Rectangle 6"/>
          <p:cNvSpPr>
            <a:spLocks noChangeArrowheads="1"/>
          </p:cNvSpPr>
          <p:nvPr/>
        </p:nvSpPr>
        <p:spPr bwMode="auto">
          <a:xfrm>
            <a:off x="914400" y="2667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60400" indent="-660400">
              <a:buFontTx/>
              <a:buAutoNum type="romanLcPeriod"/>
            </a:pPr>
            <a:r>
              <a:rPr lang="en-US">
                <a:solidFill>
                  <a:schemeClr val="tx1"/>
                </a:solidFill>
                <a:latin typeface="Calibri" pitchFamily="34" charset="0"/>
              </a:rPr>
              <a:t>Keahlian Jawatankuasa</a:t>
            </a:r>
          </a:p>
          <a:p>
            <a:pPr marL="660400" indent="-660400">
              <a:buFontTx/>
              <a:buAutoNum type="romanLcPeriod"/>
            </a:pPr>
            <a:r>
              <a:rPr lang="en-US">
                <a:solidFill>
                  <a:schemeClr val="tx1"/>
                </a:solidFill>
                <a:latin typeface="Calibri" pitchFamily="34" charset="0"/>
              </a:rPr>
              <a:t>Tugas Dan Tanggungjawab</a:t>
            </a:r>
          </a:p>
          <a:p>
            <a:pPr marL="660400" indent="-660400">
              <a:buFontTx/>
              <a:buAutoNum type="romanLcPeriod"/>
            </a:pPr>
            <a:r>
              <a:rPr lang="en-US">
                <a:solidFill>
                  <a:schemeClr val="tx1"/>
                </a:solidFill>
                <a:latin typeface="Calibri" pitchFamily="34" charset="0"/>
              </a:rPr>
              <a:t>Majlis Yang Dikendalikan</a:t>
            </a:r>
          </a:p>
        </p:txBody>
      </p:sp>
      <p:sp>
        <p:nvSpPr>
          <p:cNvPr id="7" name="Round Diagonal Corner Rectangle 6"/>
          <p:cNvSpPr/>
          <p:nvPr/>
        </p:nvSpPr>
        <p:spPr>
          <a:xfrm>
            <a:off x="952500" y="1409972"/>
            <a:ext cx="7239000"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chemeClr val="tx1"/>
                </a:solidFill>
                <a:latin typeface="Calibri" pitchFamily="34" charset="0"/>
              </a:rPr>
              <a:t>1. JAWATANKUASA</a:t>
            </a:r>
            <a:endParaRPr lang="en-US" dirty="0">
              <a:solidFill>
                <a:srgbClr val="D60093"/>
              </a:solidFill>
            </a:endParaRPr>
          </a:p>
        </p:txBody>
      </p:sp>
    </p:spTree>
    <p:extLst>
      <p:ext uri="{BB962C8B-B14F-4D97-AF65-F5344CB8AC3E}">
        <p14:creationId xmlns:p14="http://schemas.microsoft.com/office/powerpoint/2010/main" val="142018456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a:solidFill>
                  <a:srgbClr val="9900CC"/>
                </a:solidFill>
                <a:latin typeface="Calibri" pitchFamily="34" charset="0"/>
              </a:rPr>
              <a:t>Pengurusan Majlis</a:t>
            </a:r>
          </a:p>
          <a:p>
            <a:pPr algn="r"/>
            <a:r>
              <a:rPr lang="en-US">
                <a:solidFill>
                  <a:srgbClr val="9900CC"/>
                </a:solidFill>
                <a:latin typeface="Calibri" pitchFamily="34" charset="0"/>
              </a:rPr>
              <a:t>(SEBELUM, SEMASA DAN SELEPAS)</a:t>
            </a:r>
          </a:p>
        </p:txBody>
      </p:sp>
      <p:sp>
        <p:nvSpPr>
          <p:cNvPr id="144387" name="Rectangle 4"/>
          <p:cNvSpPr>
            <a:spLocks noChangeArrowheads="1"/>
          </p:cNvSpPr>
          <p:nvPr/>
        </p:nvSpPr>
        <p:spPr bwMode="auto">
          <a:xfrm>
            <a:off x="914400" y="15240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60400" indent="-660400"/>
            <a:r>
              <a:rPr lang="en-US">
                <a:solidFill>
                  <a:schemeClr val="tx1"/>
                </a:solidFill>
                <a:latin typeface="Calibri" pitchFamily="34" charset="0"/>
              </a:rPr>
              <a:t>2.	TEMPAT MAJLIS</a:t>
            </a:r>
          </a:p>
        </p:txBody>
      </p:sp>
      <p:sp>
        <p:nvSpPr>
          <p:cNvPr id="144389" name="Rectangle 6"/>
          <p:cNvSpPr>
            <a:spLocks noChangeArrowheads="1"/>
          </p:cNvSpPr>
          <p:nvPr/>
        </p:nvSpPr>
        <p:spPr bwMode="auto">
          <a:xfrm>
            <a:off x="846138" y="23320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60400" indent="-660400">
              <a:buFontTx/>
              <a:buAutoNum type="romanLcPeriod"/>
            </a:pPr>
            <a:r>
              <a:rPr lang="en-US" sz="2000">
                <a:solidFill>
                  <a:schemeClr val="tx1"/>
                </a:solidFill>
                <a:latin typeface="Calibri" pitchFamily="34" charset="0"/>
              </a:rPr>
              <a:t>Senang Dituju</a:t>
            </a:r>
          </a:p>
          <a:p>
            <a:pPr marL="660400" indent="-660400">
              <a:buFontTx/>
              <a:buAutoNum type="romanLcPeriod"/>
            </a:pPr>
            <a:r>
              <a:rPr lang="en-US" sz="2000">
                <a:solidFill>
                  <a:schemeClr val="tx1"/>
                </a:solidFill>
                <a:latin typeface="Calibri" pitchFamily="34" charset="0"/>
              </a:rPr>
              <a:t>Tempat Letak Kereta</a:t>
            </a:r>
          </a:p>
          <a:p>
            <a:pPr marL="660400" indent="-660400">
              <a:buFontTx/>
              <a:buAutoNum type="romanLcPeriod"/>
            </a:pPr>
            <a:r>
              <a:rPr lang="en-US" sz="2000">
                <a:solidFill>
                  <a:schemeClr val="tx1"/>
                </a:solidFill>
                <a:latin typeface="Calibri" pitchFamily="34" charset="0"/>
              </a:rPr>
              <a:t>Ruang Legar</a:t>
            </a:r>
          </a:p>
          <a:p>
            <a:pPr marL="660400" indent="-660400">
              <a:buFontTx/>
              <a:buAutoNum type="romanLcPeriod"/>
            </a:pPr>
            <a:r>
              <a:rPr lang="en-US" sz="2000">
                <a:solidFill>
                  <a:schemeClr val="tx1"/>
                </a:solidFill>
                <a:latin typeface="Calibri" pitchFamily="34" charset="0"/>
              </a:rPr>
              <a:t>Kemudahan Asas</a:t>
            </a:r>
          </a:p>
          <a:p>
            <a:pPr marL="660400" indent="-660400">
              <a:buFontTx/>
              <a:buAutoNum type="romanLcPeriod"/>
            </a:pPr>
            <a:r>
              <a:rPr lang="en-US" sz="2000">
                <a:solidFill>
                  <a:schemeClr val="tx1"/>
                </a:solidFill>
                <a:latin typeface="Calibri" pitchFamily="34" charset="0"/>
              </a:rPr>
              <a:t>Kesesuaian Dengan Majlis</a:t>
            </a:r>
          </a:p>
        </p:txBody>
      </p:sp>
      <p:sp>
        <p:nvSpPr>
          <p:cNvPr id="7" name="Round Diagonal Corner Rectangle 6"/>
          <p:cNvSpPr/>
          <p:nvPr/>
        </p:nvSpPr>
        <p:spPr>
          <a:xfrm>
            <a:off x="952500" y="1409972"/>
            <a:ext cx="7239000"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chemeClr val="tx1"/>
                </a:solidFill>
                <a:latin typeface="Calibri" pitchFamily="34" charset="0"/>
              </a:rPr>
              <a:t>2. TEMPAT MAJLIS</a:t>
            </a:r>
            <a:endParaRPr lang="en-US" dirty="0">
              <a:solidFill>
                <a:srgbClr val="D60093"/>
              </a:solidFill>
            </a:endParaRPr>
          </a:p>
        </p:txBody>
      </p:sp>
    </p:spTree>
    <p:extLst>
      <p:ext uri="{BB962C8B-B14F-4D97-AF65-F5344CB8AC3E}">
        <p14:creationId xmlns:p14="http://schemas.microsoft.com/office/powerpoint/2010/main" val="100403885"/>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57200" y="1827312"/>
            <a:ext cx="8422640" cy="3170099"/>
          </a:xfrm>
          <a:prstGeom prst="rect">
            <a:avLst/>
          </a:prstGeom>
          <a:noFill/>
          <a:ln w="9525">
            <a:noFill/>
            <a:miter lim="800000"/>
            <a:headEnd/>
            <a:tailEnd/>
          </a:ln>
          <a:effectLst/>
        </p:spPr>
        <p:txBody>
          <a:bodyPr wrap="square" anchor="ctr">
            <a:spAutoFit/>
          </a:bodyPr>
          <a:lstStyle/>
          <a:p>
            <a:pPr>
              <a:tabLst>
                <a:tab pos="1371600" algn="l"/>
              </a:tabLst>
              <a:defRPr/>
            </a:pPr>
            <a:r>
              <a:rPr lang="ms-MY" sz="2000" b="0" dirty="0" smtClean="0">
                <a:solidFill>
                  <a:prstClr val="black"/>
                </a:solidFill>
                <a:latin typeface="+mn-lt"/>
                <a:ea typeface="Times New Roman" pitchFamily="18" charset="0"/>
              </a:rPr>
              <a:t>Semasa membuat pemilihan tempat, perkara-perkara berikut perlu diberi pertimbangan:</a:t>
            </a:r>
          </a:p>
          <a:p>
            <a:pPr>
              <a:tabLst>
                <a:tab pos="1371600" algn="l"/>
              </a:tabLst>
              <a:defRPr/>
            </a:pPr>
            <a:endParaRPr lang="ms-MY" sz="2000" b="0" dirty="0" smtClean="0">
              <a:solidFill>
                <a:prstClr val="black"/>
              </a:solidFill>
              <a:latin typeface="+mn-lt"/>
              <a:cs typeface="+mn-cs"/>
            </a:endParaRPr>
          </a:p>
          <a:p>
            <a:pPr marL="342900" indent="-342900" eaLnBrk="0" hangingPunct="0">
              <a:buFont typeface="+mj-lt"/>
              <a:buAutoNum type="arabicParenR"/>
              <a:tabLst>
                <a:tab pos="1371600" algn="l"/>
              </a:tabLst>
              <a:defRPr/>
            </a:pPr>
            <a:r>
              <a:rPr lang="ms-MY" sz="2000" b="0" dirty="0" smtClean="0">
                <a:solidFill>
                  <a:prstClr val="black"/>
                </a:solidFill>
                <a:latin typeface="+mn-lt"/>
                <a:ea typeface="Times New Roman" pitchFamily="18" charset="0"/>
              </a:rPr>
              <a:t>Diketahui umum dan mudah dituju</a:t>
            </a:r>
            <a:endParaRPr lang="ms-MY" sz="2000" b="0" dirty="0" smtClean="0">
              <a:solidFill>
                <a:prstClr val="black"/>
              </a:solidFill>
              <a:latin typeface="+mn-lt"/>
              <a:cs typeface="+mn-cs"/>
            </a:endParaRPr>
          </a:p>
          <a:p>
            <a:pPr marL="342900" indent="-342900" eaLnBrk="0" hangingPunct="0">
              <a:buFont typeface="+mj-lt"/>
              <a:buAutoNum type="arabicParenR"/>
              <a:tabLst>
                <a:tab pos="1371600" algn="l"/>
              </a:tabLst>
              <a:defRPr/>
            </a:pPr>
            <a:r>
              <a:rPr lang="ms-MY" sz="2000" b="0" dirty="0" smtClean="0">
                <a:solidFill>
                  <a:prstClr val="black"/>
                </a:solidFill>
                <a:latin typeface="+mn-lt"/>
                <a:ea typeface="Times New Roman" pitchFamily="18" charset="0"/>
              </a:rPr>
              <a:t>Mempunyai ruang legar yang luas</a:t>
            </a:r>
            <a:endParaRPr lang="ms-MY" sz="2000" b="0" dirty="0" smtClean="0">
              <a:solidFill>
                <a:prstClr val="black"/>
              </a:solidFill>
              <a:latin typeface="+mn-lt"/>
              <a:cs typeface="+mn-cs"/>
            </a:endParaRPr>
          </a:p>
          <a:p>
            <a:pPr marL="342900" indent="-342900" eaLnBrk="0" hangingPunct="0">
              <a:buFont typeface="+mj-lt"/>
              <a:buAutoNum type="arabicParenR"/>
              <a:tabLst>
                <a:tab pos="1371600" algn="l"/>
              </a:tabLst>
              <a:defRPr/>
            </a:pPr>
            <a:r>
              <a:rPr lang="ms-MY" sz="2000" b="0" dirty="0" smtClean="0">
                <a:solidFill>
                  <a:prstClr val="black"/>
                </a:solidFill>
                <a:latin typeface="+mn-lt"/>
                <a:ea typeface="Times New Roman" pitchFamily="18" charset="0"/>
              </a:rPr>
              <a:t>Kemudahan audio visual dan keperluan teknikal</a:t>
            </a:r>
            <a:endParaRPr lang="ms-MY" sz="2000" b="0" dirty="0" smtClean="0">
              <a:solidFill>
                <a:prstClr val="black"/>
              </a:solidFill>
              <a:latin typeface="+mn-lt"/>
              <a:cs typeface="+mn-cs"/>
            </a:endParaRPr>
          </a:p>
          <a:p>
            <a:pPr marL="342900" indent="-342900" eaLnBrk="0" hangingPunct="0">
              <a:buFont typeface="+mj-lt"/>
              <a:buAutoNum type="arabicParenR"/>
              <a:tabLst>
                <a:tab pos="1371600" algn="l"/>
              </a:tabLst>
              <a:defRPr/>
            </a:pPr>
            <a:r>
              <a:rPr lang="ms-MY" sz="2000" b="0" dirty="0" smtClean="0">
                <a:solidFill>
                  <a:prstClr val="black"/>
                </a:solidFill>
                <a:latin typeface="+mn-lt"/>
                <a:ea typeface="Times New Roman" pitchFamily="18" charset="0"/>
              </a:rPr>
              <a:t>Kemudahan bilik menunggu VVIP, tempat sembahyang, tandas dan tempat letak kenderaan yang mencukupi</a:t>
            </a:r>
            <a:endParaRPr lang="ms-MY" sz="2000" b="0" dirty="0" smtClean="0">
              <a:solidFill>
                <a:prstClr val="black"/>
              </a:solidFill>
              <a:latin typeface="+mn-lt"/>
              <a:ea typeface="Times New Roman" pitchFamily="18" charset="0"/>
              <a:cs typeface="+mn-cs"/>
            </a:endParaRPr>
          </a:p>
          <a:p>
            <a:pPr marL="342900" indent="-342900" eaLnBrk="0" hangingPunct="0">
              <a:buFont typeface="+mj-lt"/>
              <a:buAutoNum type="arabicParenR"/>
              <a:tabLst>
                <a:tab pos="1371600" algn="l"/>
              </a:tabLst>
              <a:defRPr/>
            </a:pPr>
            <a:r>
              <a:rPr lang="ms-MY" sz="2000" b="0" dirty="0" smtClean="0">
                <a:solidFill>
                  <a:prstClr val="black"/>
                </a:solidFill>
                <a:latin typeface="+mn-lt"/>
                <a:ea typeface="Times New Roman" pitchFamily="18" charset="0"/>
                <a:cs typeface="+mn-cs"/>
              </a:rPr>
              <a:t>Kemudahan bilik sidang media, tempat orang kurang upaya, tempat jamuan, pentas, dan lain-lain yang berkaitan</a:t>
            </a:r>
            <a:r>
              <a:rPr lang="ms-MY" sz="2000" b="0" dirty="0" smtClean="0">
                <a:solidFill>
                  <a:prstClr val="black"/>
                </a:solidFill>
                <a:latin typeface="+mn-lt"/>
                <a:cs typeface="+mn-cs"/>
              </a:rPr>
              <a:t> </a:t>
            </a:r>
            <a:endParaRPr lang="ms-MY" sz="2000" b="0" dirty="0">
              <a:solidFill>
                <a:prstClr val="black"/>
              </a:solidFill>
              <a:latin typeface="+mn-lt"/>
              <a:cs typeface="+mn-cs"/>
            </a:endParaRPr>
          </a:p>
        </p:txBody>
      </p:sp>
      <p:sp>
        <p:nvSpPr>
          <p:cNvPr id="6" name="Rectangle 5"/>
          <p:cNvSpPr/>
          <p:nvPr/>
        </p:nvSpPr>
        <p:spPr>
          <a:xfrm>
            <a:off x="710974" y="152400"/>
            <a:ext cx="4180953" cy="584775"/>
          </a:xfrm>
          <a:prstGeom prst="rect">
            <a:avLst/>
          </a:prstGeom>
        </p:spPr>
        <p:txBody>
          <a:bodyPr wrap="none">
            <a:spAutoFit/>
          </a:bodyPr>
          <a:lstStyle/>
          <a:p>
            <a:pPr fontAlgn="auto">
              <a:spcBef>
                <a:spcPts val="0"/>
              </a:spcBef>
              <a:spcAft>
                <a:spcPts val="0"/>
              </a:spcAft>
              <a:defRPr/>
            </a:pPr>
            <a:r>
              <a:rPr lang="ms-MY" dirty="0" smtClean="0">
                <a:solidFill>
                  <a:schemeClr val="bg1"/>
                </a:solidFill>
                <a:latin typeface="+mn-lt"/>
                <a:cs typeface="+mn-cs"/>
              </a:rPr>
              <a:t>PEMILIHAN TEMPAT</a:t>
            </a:r>
            <a:endParaRPr lang="ms-MY" b="0" dirty="0">
              <a:solidFill>
                <a:schemeClr val="bg1"/>
              </a:solidFill>
              <a:latin typeface="+mn-lt"/>
              <a:cs typeface="+mn-cs"/>
            </a:endParaRPr>
          </a:p>
        </p:txBody>
      </p:sp>
      <p:sp>
        <p:nvSpPr>
          <p:cNvPr id="2" name="TextBox 1"/>
          <p:cNvSpPr txBox="1"/>
          <p:nvPr/>
        </p:nvSpPr>
        <p:spPr>
          <a:xfrm>
            <a:off x="710974" y="1295400"/>
            <a:ext cx="7747226" cy="584775"/>
          </a:xfrm>
          <a:prstGeom prst="rect">
            <a:avLst/>
          </a:prstGeom>
          <a:noFill/>
        </p:spPr>
        <p:txBody>
          <a:bodyPr wrap="square" rtlCol="0">
            <a:spAutoFit/>
          </a:bodyPr>
          <a:lstStyle/>
          <a:p>
            <a:endParaRPr lang="en-MY" dirty="0"/>
          </a:p>
        </p:txBody>
      </p:sp>
    </p:spTree>
    <p:extLst>
      <p:ext uri="{BB962C8B-B14F-4D97-AF65-F5344CB8AC3E}">
        <p14:creationId xmlns:p14="http://schemas.microsoft.com/office/powerpoint/2010/main" val="328938874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86"/>
          <p:cNvSpPr>
            <a:spLocks noChangeArrowheads="1"/>
          </p:cNvSpPr>
          <p:nvPr/>
        </p:nvSpPr>
        <p:spPr bwMode="auto">
          <a:xfrm>
            <a:off x="5334000" y="2362200"/>
            <a:ext cx="838200" cy="1905000"/>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defRPr/>
            </a:pPr>
            <a:endParaRPr lang="en-US" sz="1800" b="0">
              <a:solidFill>
                <a:prstClr val="black"/>
              </a:solidFill>
              <a:latin typeface="Calibri" pitchFamily="34" charset="0"/>
              <a:cs typeface="+mn-cs"/>
            </a:endParaRPr>
          </a:p>
        </p:txBody>
      </p:sp>
      <p:sp>
        <p:nvSpPr>
          <p:cNvPr id="58371" name="Rectangle 187"/>
          <p:cNvSpPr>
            <a:spLocks noChangeArrowheads="1"/>
          </p:cNvSpPr>
          <p:nvPr/>
        </p:nvSpPr>
        <p:spPr bwMode="auto">
          <a:xfrm>
            <a:off x="6172200" y="3352800"/>
            <a:ext cx="533400" cy="914400"/>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defRPr/>
            </a:pPr>
            <a:endParaRPr lang="en-US" sz="1800" b="0">
              <a:solidFill>
                <a:prstClr val="black"/>
              </a:solidFill>
              <a:latin typeface="Calibri" pitchFamily="34" charset="0"/>
              <a:cs typeface="+mn-cs"/>
            </a:endParaRPr>
          </a:p>
        </p:txBody>
      </p:sp>
      <p:sp>
        <p:nvSpPr>
          <p:cNvPr id="58372" name="Rectangle 185"/>
          <p:cNvSpPr>
            <a:spLocks noChangeArrowheads="1"/>
          </p:cNvSpPr>
          <p:nvPr/>
        </p:nvSpPr>
        <p:spPr bwMode="auto">
          <a:xfrm>
            <a:off x="4876800" y="1676400"/>
            <a:ext cx="457200" cy="381000"/>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defRPr/>
            </a:pPr>
            <a:endParaRPr lang="en-US" sz="1800" b="0">
              <a:solidFill>
                <a:prstClr val="black"/>
              </a:solidFill>
              <a:latin typeface="Calibri" pitchFamily="34" charset="0"/>
              <a:cs typeface="+mn-cs"/>
            </a:endParaRPr>
          </a:p>
        </p:txBody>
      </p:sp>
      <p:sp>
        <p:nvSpPr>
          <p:cNvPr id="58373" name="Rectangle 184"/>
          <p:cNvSpPr>
            <a:spLocks noChangeArrowheads="1"/>
          </p:cNvSpPr>
          <p:nvPr/>
        </p:nvSpPr>
        <p:spPr bwMode="auto">
          <a:xfrm>
            <a:off x="5334000" y="1143000"/>
            <a:ext cx="914400" cy="914400"/>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defRPr/>
            </a:pPr>
            <a:endParaRPr lang="en-US" sz="1800" b="0">
              <a:solidFill>
                <a:prstClr val="black"/>
              </a:solidFill>
              <a:latin typeface="Calibri" pitchFamily="34" charset="0"/>
              <a:cs typeface="+mn-cs"/>
            </a:endParaRPr>
          </a:p>
        </p:txBody>
      </p:sp>
      <p:sp>
        <p:nvSpPr>
          <p:cNvPr id="58374" name="Rectangle 183"/>
          <p:cNvSpPr>
            <a:spLocks noChangeArrowheads="1"/>
          </p:cNvSpPr>
          <p:nvPr/>
        </p:nvSpPr>
        <p:spPr bwMode="auto">
          <a:xfrm>
            <a:off x="5334000" y="304800"/>
            <a:ext cx="1447800" cy="838200"/>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defRPr/>
            </a:pPr>
            <a:endParaRPr lang="en-US" sz="1800" b="0">
              <a:solidFill>
                <a:prstClr val="black"/>
              </a:solidFill>
              <a:latin typeface="Calibri" pitchFamily="34" charset="0"/>
              <a:cs typeface="+mn-cs"/>
            </a:endParaRPr>
          </a:p>
        </p:txBody>
      </p:sp>
      <p:sp>
        <p:nvSpPr>
          <p:cNvPr id="58375" name="Line 7"/>
          <p:cNvSpPr>
            <a:spLocks noChangeShapeType="1"/>
          </p:cNvSpPr>
          <p:nvPr/>
        </p:nvSpPr>
        <p:spPr bwMode="auto">
          <a:xfrm>
            <a:off x="533400" y="5638800"/>
            <a:ext cx="7924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376" name="Line 8"/>
          <p:cNvSpPr>
            <a:spLocks noChangeShapeType="1"/>
          </p:cNvSpPr>
          <p:nvPr/>
        </p:nvSpPr>
        <p:spPr bwMode="auto">
          <a:xfrm>
            <a:off x="8458200" y="101600"/>
            <a:ext cx="0" cy="1041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377" name="Line 13"/>
          <p:cNvSpPr>
            <a:spLocks noChangeShapeType="1"/>
          </p:cNvSpPr>
          <p:nvPr/>
        </p:nvSpPr>
        <p:spPr bwMode="auto">
          <a:xfrm>
            <a:off x="533400" y="114300"/>
            <a:ext cx="0" cy="5524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378" name="Line 16"/>
          <p:cNvSpPr>
            <a:spLocks noChangeShapeType="1"/>
          </p:cNvSpPr>
          <p:nvPr/>
        </p:nvSpPr>
        <p:spPr bwMode="auto">
          <a:xfrm>
            <a:off x="8458200" y="4419600"/>
            <a:ext cx="0" cy="1219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379" name="Line 31"/>
          <p:cNvSpPr>
            <a:spLocks noChangeShapeType="1"/>
          </p:cNvSpPr>
          <p:nvPr/>
        </p:nvSpPr>
        <p:spPr bwMode="auto">
          <a:xfrm>
            <a:off x="6858000" y="4419600"/>
            <a:ext cx="0" cy="1219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380" name="Line 92"/>
          <p:cNvSpPr>
            <a:spLocks noChangeShapeType="1"/>
          </p:cNvSpPr>
          <p:nvPr/>
        </p:nvSpPr>
        <p:spPr bwMode="auto">
          <a:xfrm>
            <a:off x="7848600" y="38100"/>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381" name="Line 97"/>
          <p:cNvSpPr>
            <a:spLocks noChangeShapeType="1"/>
          </p:cNvSpPr>
          <p:nvPr/>
        </p:nvSpPr>
        <p:spPr bwMode="auto">
          <a:xfrm>
            <a:off x="1066800" y="38100"/>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382" name="Line 98"/>
          <p:cNvSpPr>
            <a:spLocks noChangeShapeType="1"/>
          </p:cNvSpPr>
          <p:nvPr/>
        </p:nvSpPr>
        <p:spPr bwMode="auto">
          <a:xfrm>
            <a:off x="1371600" y="38100"/>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383" name="Line 99"/>
          <p:cNvSpPr>
            <a:spLocks noChangeShapeType="1"/>
          </p:cNvSpPr>
          <p:nvPr/>
        </p:nvSpPr>
        <p:spPr bwMode="auto">
          <a:xfrm>
            <a:off x="3581400" y="38100"/>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384" name="Line 100"/>
          <p:cNvSpPr>
            <a:spLocks noChangeShapeType="1"/>
          </p:cNvSpPr>
          <p:nvPr/>
        </p:nvSpPr>
        <p:spPr bwMode="auto">
          <a:xfrm>
            <a:off x="3886200" y="38100"/>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385" name="Line 102"/>
          <p:cNvSpPr>
            <a:spLocks noChangeShapeType="1"/>
          </p:cNvSpPr>
          <p:nvPr/>
        </p:nvSpPr>
        <p:spPr bwMode="auto">
          <a:xfrm>
            <a:off x="5257800" y="38100"/>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386" name="Line 106"/>
          <p:cNvSpPr>
            <a:spLocks noChangeShapeType="1"/>
          </p:cNvSpPr>
          <p:nvPr/>
        </p:nvSpPr>
        <p:spPr bwMode="auto">
          <a:xfrm>
            <a:off x="7543800" y="38100"/>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387" name="Line 107"/>
          <p:cNvSpPr>
            <a:spLocks noChangeShapeType="1"/>
          </p:cNvSpPr>
          <p:nvPr/>
        </p:nvSpPr>
        <p:spPr bwMode="auto">
          <a:xfrm flipH="1">
            <a:off x="1066800" y="38100"/>
            <a:ext cx="30480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388" name="Line 108"/>
          <p:cNvSpPr>
            <a:spLocks noChangeShapeType="1"/>
          </p:cNvSpPr>
          <p:nvPr/>
        </p:nvSpPr>
        <p:spPr bwMode="auto">
          <a:xfrm flipH="1">
            <a:off x="3581400" y="38100"/>
            <a:ext cx="30480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389" name="Line 109"/>
          <p:cNvSpPr>
            <a:spLocks noChangeShapeType="1"/>
          </p:cNvSpPr>
          <p:nvPr/>
        </p:nvSpPr>
        <p:spPr bwMode="auto">
          <a:xfrm flipH="1">
            <a:off x="4953000" y="38100"/>
            <a:ext cx="30480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390" name="Line 111"/>
          <p:cNvSpPr>
            <a:spLocks noChangeShapeType="1"/>
          </p:cNvSpPr>
          <p:nvPr/>
        </p:nvSpPr>
        <p:spPr bwMode="auto">
          <a:xfrm flipH="1">
            <a:off x="7543800" y="38100"/>
            <a:ext cx="30480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391" name="Line 148"/>
          <p:cNvSpPr>
            <a:spLocks noChangeShapeType="1"/>
          </p:cNvSpPr>
          <p:nvPr/>
        </p:nvSpPr>
        <p:spPr bwMode="auto">
          <a:xfrm>
            <a:off x="533400" y="4419600"/>
            <a:ext cx="7924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392" name="Line 314"/>
          <p:cNvSpPr>
            <a:spLocks noChangeShapeType="1"/>
          </p:cNvSpPr>
          <p:nvPr/>
        </p:nvSpPr>
        <p:spPr bwMode="auto">
          <a:xfrm>
            <a:off x="6019800" y="114300"/>
            <a:ext cx="152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393" name="Line 315"/>
          <p:cNvSpPr>
            <a:spLocks noChangeShapeType="1"/>
          </p:cNvSpPr>
          <p:nvPr/>
        </p:nvSpPr>
        <p:spPr bwMode="auto">
          <a:xfrm>
            <a:off x="5257800" y="114300"/>
            <a:ext cx="914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394" name="Line 316"/>
          <p:cNvSpPr>
            <a:spLocks noChangeShapeType="1"/>
          </p:cNvSpPr>
          <p:nvPr/>
        </p:nvSpPr>
        <p:spPr bwMode="auto">
          <a:xfrm>
            <a:off x="3886200" y="114300"/>
            <a:ext cx="1066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395" name="Line 662"/>
          <p:cNvSpPr>
            <a:spLocks noChangeShapeType="1"/>
          </p:cNvSpPr>
          <p:nvPr/>
        </p:nvSpPr>
        <p:spPr bwMode="auto">
          <a:xfrm>
            <a:off x="6108700" y="114300"/>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396" name="Text Box 838"/>
          <p:cNvSpPr txBox="1">
            <a:spLocks noChangeArrowheads="1"/>
          </p:cNvSpPr>
          <p:nvPr/>
        </p:nvSpPr>
        <p:spPr bwMode="auto">
          <a:xfrm>
            <a:off x="7423150" y="4419600"/>
            <a:ext cx="2127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800" smtClean="0">
                <a:solidFill>
                  <a:prstClr val="black"/>
                </a:solidFill>
                <a:latin typeface="Arial" pitchFamily="34" charset="0"/>
                <a:cs typeface="+mn-cs"/>
              </a:rPr>
              <a:t> </a:t>
            </a:r>
          </a:p>
        </p:txBody>
      </p:sp>
      <p:sp>
        <p:nvSpPr>
          <p:cNvPr id="58397" name="Line 989"/>
          <p:cNvSpPr>
            <a:spLocks noChangeShapeType="1"/>
          </p:cNvSpPr>
          <p:nvPr/>
        </p:nvSpPr>
        <p:spPr bwMode="auto">
          <a:xfrm>
            <a:off x="1066800" y="38100"/>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398" name="Text Box 1048"/>
          <p:cNvSpPr txBox="1">
            <a:spLocks noChangeArrowheads="1"/>
          </p:cNvSpPr>
          <p:nvPr/>
        </p:nvSpPr>
        <p:spPr bwMode="auto">
          <a:xfrm>
            <a:off x="1524000" y="533400"/>
            <a:ext cx="1330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800" b="0" smtClean="0">
                <a:solidFill>
                  <a:prstClr val="black"/>
                </a:solidFill>
                <a:latin typeface="Calisto MT" pitchFamily="18" charset="0"/>
                <a:cs typeface="+mn-cs"/>
              </a:rPr>
              <a:t>Putrajaya Ballroom 1</a:t>
            </a:r>
          </a:p>
        </p:txBody>
      </p:sp>
      <p:sp>
        <p:nvSpPr>
          <p:cNvPr id="58399" name="Line 1050"/>
          <p:cNvSpPr>
            <a:spLocks noChangeShapeType="1"/>
          </p:cNvSpPr>
          <p:nvPr/>
        </p:nvSpPr>
        <p:spPr bwMode="auto">
          <a:xfrm>
            <a:off x="6781800" y="114300"/>
            <a:ext cx="228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400" name="Line 1051"/>
          <p:cNvSpPr>
            <a:spLocks noChangeShapeType="1"/>
          </p:cNvSpPr>
          <p:nvPr/>
        </p:nvSpPr>
        <p:spPr bwMode="auto">
          <a:xfrm flipV="1">
            <a:off x="7848600" y="1143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401" name="Line 1183"/>
          <p:cNvSpPr>
            <a:spLocks noChangeShapeType="1"/>
          </p:cNvSpPr>
          <p:nvPr/>
        </p:nvSpPr>
        <p:spPr bwMode="auto">
          <a:xfrm>
            <a:off x="2971800" y="1143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402" name="Line 1184"/>
          <p:cNvSpPr>
            <a:spLocks noChangeShapeType="1"/>
          </p:cNvSpPr>
          <p:nvPr/>
        </p:nvSpPr>
        <p:spPr bwMode="auto">
          <a:xfrm>
            <a:off x="533400" y="1143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403" name="Line 1185"/>
          <p:cNvSpPr>
            <a:spLocks noChangeShapeType="1"/>
          </p:cNvSpPr>
          <p:nvPr/>
        </p:nvSpPr>
        <p:spPr bwMode="auto">
          <a:xfrm>
            <a:off x="1371600" y="152400"/>
            <a:ext cx="2209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404" name="Line 1235"/>
          <p:cNvSpPr>
            <a:spLocks noChangeShapeType="1"/>
          </p:cNvSpPr>
          <p:nvPr/>
        </p:nvSpPr>
        <p:spPr bwMode="auto">
          <a:xfrm>
            <a:off x="8839200" y="1406525"/>
            <a:ext cx="0" cy="1447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405" name="Line 1239"/>
          <p:cNvSpPr>
            <a:spLocks noChangeShapeType="1"/>
          </p:cNvSpPr>
          <p:nvPr/>
        </p:nvSpPr>
        <p:spPr bwMode="auto">
          <a:xfrm flipH="1">
            <a:off x="8458200" y="2819400"/>
            <a:ext cx="381000" cy="492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406" name="Line 1240"/>
          <p:cNvSpPr>
            <a:spLocks noChangeShapeType="1"/>
          </p:cNvSpPr>
          <p:nvPr/>
        </p:nvSpPr>
        <p:spPr bwMode="auto">
          <a:xfrm flipH="1" flipV="1">
            <a:off x="8458200" y="1101725"/>
            <a:ext cx="381000" cy="3460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407" name="Text Box 1744"/>
          <p:cNvSpPr txBox="1">
            <a:spLocks noChangeArrowheads="1"/>
          </p:cNvSpPr>
          <p:nvPr/>
        </p:nvSpPr>
        <p:spPr bwMode="auto">
          <a:xfrm>
            <a:off x="5562600" y="-84138"/>
            <a:ext cx="1362075" cy="24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800" b="0" smtClean="0">
                <a:solidFill>
                  <a:prstClr val="black"/>
                </a:solidFill>
                <a:latin typeface="Calisto MT" pitchFamily="18" charset="0"/>
                <a:cs typeface="+mn-cs"/>
              </a:rPr>
              <a:t>Putrajaya Ballroom  2</a:t>
            </a:r>
          </a:p>
        </p:txBody>
      </p:sp>
      <p:sp>
        <p:nvSpPr>
          <p:cNvPr id="58408" name="Line 2633"/>
          <p:cNvSpPr>
            <a:spLocks noChangeShapeType="1"/>
          </p:cNvSpPr>
          <p:nvPr/>
        </p:nvSpPr>
        <p:spPr bwMode="auto">
          <a:xfrm>
            <a:off x="8001000" y="44196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409" name="Line 2635"/>
          <p:cNvSpPr>
            <a:spLocks noChangeShapeType="1"/>
          </p:cNvSpPr>
          <p:nvPr/>
        </p:nvSpPr>
        <p:spPr bwMode="auto">
          <a:xfrm>
            <a:off x="7924800" y="56388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410" name="Line 2650"/>
          <p:cNvSpPr>
            <a:spLocks noChangeShapeType="1"/>
          </p:cNvSpPr>
          <p:nvPr/>
        </p:nvSpPr>
        <p:spPr bwMode="auto">
          <a:xfrm>
            <a:off x="7937500" y="1025525"/>
            <a:ext cx="0" cy="2438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411" name="Line 2955"/>
          <p:cNvSpPr>
            <a:spLocks noChangeShapeType="1"/>
          </p:cNvSpPr>
          <p:nvPr/>
        </p:nvSpPr>
        <p:spPr bwMode="auto">
          <a:xfrm>
            <a:off x="8458200" y="3276600"/>
            <a:ext cx="0" cy="11303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412" name="Line 4238"/>
          <p:cNvSpPr>
            <a:spLocks noChangeShapeType="1"/>
          </p:cNvSpPr>
          <p:nvPr/>
        </p:nvSpPr>
        <p:spPr bwMode="auto">
          <a:xfrm>
            <a:off x="4953000" y="38100"/>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413" name="Line 5656"/>
          <p:cNvSpPr>
            <a:spLocks noChangeShapeType="1"/>
          </p:cNvSpPr>
          <p:nvPr/>
        </p:nvSpPr>
        <p:spPr bwMode="auto">
          <a:xfrm>
            <a:off x="8039100" y="3314700"/>
            <a:ext cx="304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414" name="Line 5657"/>
          <p:cNvSpPr>
            <a:spLocks noChangeShapeType="1"/>
          </p:cNvSpPr>
          <p:nvPr/>
        </p:nvSpPr>
        <p:spPr bwMode="auto">
          <a:xfrm>
            <a:off x="8039100" y="3365500"/>
            <a:ext cx="304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415" name="Line 5660"/>
          <p:cNvSpPr>
            <a:spLocks noChangeShapeType="1"/>
          </p:cNvSpPr>
          <p:nvPr/>
        </p:nvSpPr>
        <p:spPr bwMode="auto">
          <a:xfrm>
            <a:off x="8051800" y="990600"/>
            <a:ext cx="304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416" name="Line 5661"/>
          <p:cNvSpPr>
            <a:spLocks noChangeShapeType="1"/>
          </p:cNvSpPr>
          <p:nvPr/>
        </p:nvSpPr>
        <p:spPr bwMode="auto">
          <a:xfrm>
            <a:off x="8051800" y="1041400"/>
            <a:ext cx="304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417" name="Line 5662"/>
          <p:cNvSpPr>
            <a:spLocks noChangeShapeType="1"/>
          </p:cNvSpPr>
          <p:nvPr/>
        </p:nvSpPr>
        <p:spPr bwMode="auto">
          <a:xfrm>
            <a:off x="8051800" y="1092200"/>
            <a:ext cx="304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418" name="Line 5663"/>
          <p:cNvSpPr>
            <a:spLocks noChangeShapeType="1"/>
          </p:cNvSpPr>
          <p:nvPr/>
        </p:nvSpPr>
        <p:spPr bwMode="auto">
          <a:xfrm>
            <a:off x="8051800" y="1143000"/>
            <a:ext cx="304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8795" name="Text Box 6747"/>
          <p:cNvSpPr txBox="1">
            <a:spLocks noChangeArrowheads="1"/>
          </p:cNvSpPr>
          <p:nvPr/>
        </p:nvSpPr>
        <p:spPr bwMode="auto">
          <a:xfrm>
            <a:off x="7277100" y="4800600"/>
            <a:ext cx="652463" cy="45720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200">
                <a:solidFill>
                  <a:prstClr val="black"/>
                </a:solidFill>
                <a:effectLst>
                  <a:outerShdw blurRad="38100" dist="38100" dir="2700000" algn="tl">
                    <a:srgbClr val="C0C0C0"/>
                  </a:outerShdw>
                </a:effectLst>
                <a:latin typeface="Tempus Sans ITC" pitchFamily="82" charset="0"/>
                <a:cs typeface="+mn-cs"/>
              </a:rPr>
              <a:t>VIP </a:t>
            </a:r>
          </a:p>
          <a:p>
            <a:pPr fontAlgn="auto">
              <a:spcBef>
                <a:spcPts val="0"/>
              </a:spcBef>
              <a:spcAft>
                <a:spcPts val="0"/>
              </a:spcAft>
              <a:defRPr/>
            </a:pPr>
            <a:r>
              <a:rPr lang="en-US" sz="1200">
                <a:solidFill>
                  <a:prstClr val="black"/>
                </a:solidFill>
                <a:effectLst>
                  <a:outerShdw blurRad="38100" dist="38100" dir="2700000" algn="tl">
                    <a:srgbClr val="C0C0C0"/>
                  </a:outerShdw>
                </a:effectLst>
                <a:latin typeface="Tempus Sans ITC" pitchFamily="82" charset="0"/>
                <a:cs typeface="+mn-cs"/>
              </a:rPr>
              <a:t>ROOM</a:t>
            </a:r>
          </a:p>
        </p:txBody>
      </p:sp>
      <p:sp>
        <p:nvSpPr>
          <p:cNvPr id="58420" name="Line 8174"/>
          <p:cNvSpPr>
            <a:spLocks noChangeShapeType="1"/>
          </p:cNvSpPr>
          <p:nvPr/>
        </p:nvSpPr>
        <p:spPr bwMode="auto">
          <a:xfrm>
            <a:off x="4343400" y="88900"/>
            <a:ext cx="0" cy="434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421" name="AutoShape 9473"/>
          <p:cNvSpPr>
            <a:spLocks noChangeArrowheads="1"/>
          </p:cNvSpPr>
          <p:nvPr/>
        </p:nvSpPr>
        <p:spPr bwMode="auto">
          <a:xfrm>
            <a:off x="4800600" y="4305300"/>
            <a:ext cx="152400" cy="228600"/>
          </a:xfrm>
          <a:prstGeom prst="flowChartDelay">
            <a:avLst/>
          </a:prstGeom>
          <a:solidFill>
            <a:srgbClr val="9D6B79"/>
          </a:solidFill>
          <a:ln w="952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22" name="AutoShape 9474"/>
          <p:cNvSpPr>
            <a:spLocks noChangeArrowheads="1"/>
          </p:cNvSpPr>
          <p:nvPr/>
        </p:nvSpPr>
        <p:spPr bwMode="auto">
          <a:xfrm rot="10800000">
            <a:off x="4953000" y="4305300"/>
            <a:ext cx="152400" cy="228600"/>
          </a:xfrm>
          <a:prstGeom prst="flowChartDelay">
            <a:avLst/>
          </a:prstGeom>
          <a:solidFill>
            <a:srgbClr val="9D6B79"/>
          </a:solidFill>
          <a:ln w="952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23" name="AutoShape 9475"/>
          <p:cNvSpPr>
            <a:spLocks noChangeArrowheads="1"/>
          </p:cNvSpPr>
          <p:nvPr/>
        </p:nvSpPr>
        <p:spPr bwMode="auto">
          <a:xfrm>
            <a:off x="5918200" y="4305300"/>
            <a:ext cx="152400" cy="228600"/>
          </a:xfrm>
          <a:prstGeom prst="flowChartDelay">
            <a:avLst/>
          </a:prstGeom>
          <a:solidFill>
            <a:srgbClr val="9D6B79"/>
          </a:solidFill>
          <a:ln w="952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24" name="AutoShape 9476"/>
          <p:cNvSpPr>
            <a:spLocks noChangeArrowheads="1"/>
          </p:cNvSpPr>
          <p:nvPr/>
        </p:nvSpPr>
        <p:spPr bwMode="auto">
          <a:xfrm rot="10800000">
            <a:off x="6070600" y="4305300"/>
            <a:ext cx="152400" cy="228600"/>
          </a:xfrm>
          <a:prstGeom prst="flowChartDelay">
            <a:avLst/>
          </a:prstGeom>
          <a:solidFill>
            <a:srgbClr val="9D6B79"/>
          </a:solidFill>
          <a:ln w="952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25" name="AutoShape 9477"/>
          <p:cNvSpPr>
            <a:spLocks noChangeArrowheads="1"/>
          </p:cNvSpPr>
          <p:nvPr/>
        </p:nvSpPr>
        <p:spPr bwMode="auto">
          <a:xfrm>
            <a:off x="3581400" y="4305300"/>
            <a:ext cx="152400" cy="228600"/>
          </a:xfrm>
          <a:prstGeom prst="flowChartDelay">
            <a:avLst/>
          </a:prstGeom>
          <a:solidFill>
            <a:srgbClr val="9D6B79"/>
          </a:solidFill>
          <a:ln w="952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26" name="AutoShape 9478"/>
          <p:cNvSpPr>
            <a:spLocks noChangeArrowheads="1"/>
          </p:cNvSpPr>
          <p:nvPr/>
        </p:nvSpPr>
        <p:spPr bwMode="auto">
          <a:xfrm rot="10800000">
            <a:off x="3733800" y="4305300"/>
            <a:ext cx="152400" cy="228600"/>
          </a:xfrm>
          <a:prstGeom prst="flowChartDelay">
            <a:avLst/>
          </a:prstGeom>
          <a:solidFill>
            <a:srgbClr val="9D6B79"/>
          </a:solidFill>
          <a:ln w="952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27" name="AutoShape 9479"/>
          <p:cNvSpPr>
            <a:spLocks noChangeArrowheads="1"/>
          </p:cNvSpPr>
          <p:nvPr/>
        </p:nvSpPr>
        <p:spPr bwMode="auto">
          <a:xfrm>
            <a:off x="2286000" y="4305300"/>
            <a:ext cx="152400" cy="228600"/>
          </a:xfrm>
          <a:prstGeom prst="flowChartDelay">
            <a:avLst/>
          </a:prstGeom>
          <a:solidFill>
            <a:srgbClr val="9D6B79"/>
          </a:solidFill>
          <a:ln w="952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28" name="AutoShape 9480"/>
          <p:cNvSpPr>
            <a:spLocks noChangeArrowheads="1"/>
          </p:cNvSpPr>
          <p:nvPr/>
        </p:nvSpPr>
        <p:spPr bwMode="auto">
          <a:xfrm rot="10800000">
            <a:off x="2438400" y="4305300"/>
            <a:ext cx="152400" cy="228600"/>
          </a:xfrm>
          <a:prstGeom prst="flowChartDelay">
            <a:avLst/>
          </a:prstGeom>
          <a:solidFill>
            <a:srgbClr val="9D6B79"/>
          </a:solidFill>
          <a:ln w="952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29" name="AutoShape 9481"/>
          <p:cNvSpPr>
            <a:spLocks noChangeArrowheads="1"/>
          </p:cNvSpPr>
          <p:nvPr/>
        </p:nvSpPr>
        <p:spPr bwMode="auto">
          <a:xfrm>
            <a:off x="990600" y="4305300"/>
            <a:ext cx="152400" cy="228600"/>
          </a:xfrm>
          <a:prstGeom prst="flowChartDelay">
            <a:avLst/>
          </a:prstGeom>
          <a:solidFill>
            <a:srgbClr val="9D6B79"/>
          </a:solidFill>
          <a:ln w="952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30" name="AutoShape 9482"/>
          <p:cNvSpPr>
            <a:spLocks noChangeArrowheads="1"/>
          </p:cNvSpPr>
          <p:nvPr/>
        </p:nvSpPr>
        <p:spPr bwMode="auto">
          <a:xfrm rot="10800000">
            <a:off x="1143000" y="4305300"/>
            <a:ext cx="152400" cy="228600"/>
          </a:xfrm>
          <a:prstGeom prst="flowChartDelay">
            <a:avLst/>
          </a:prstGeom>
          <a:solidFill>
            <a:srgbClr val="9D6B79"/>
          </a:solidFill>
          <a:ln w="952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31" name="AutoShape 9483"/>
          <p:cNvSpPr>
            <a:spLocks noChangeArrowheads="1"/>
          </p:cNvSpPr>
          <p:nvPr/>
        </p:nvSpPr>
        <p:spPr bwMode="auto">
          <a:xfrm rot="5400000">
            <a:off x="438150" y="4781550"/>
            <a:ext cx="190500" cy="228600"/>
          </a:xfrm>
          <a:prstGeom prst="flowChartDelay">
            <a:avLst/>
          </a:prstGeom>
          <a:solidFill>
            <a:srgbClr val="9D6B79"/>
          </a:solidFill>
          <a:ln w="952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32" name="AutoShape 9484"/>
          <p:cNvSpPr>
            <a:spLocks noChangeArrowheads="1"/>
          </p:cNvSpPr>
          <p:nvPr/>
        </p:nvSpPr>
        <p:spPr bwMode="auto">
          <a:xfrm rot="-5400000">
            <a:off x="438150" y="4972050"/>
            <a:ext cx="190500" cy="228600"/>
          </a:xfrm>
          <a:prstGeom prst="flowChartDelay">
            <a:avLst/>
          </a:prstGeom>
          <a:solidFill>
            <a:srgbClr val="9D6B79"/>
          </a:solidFill>
          <a:ln w="952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33" name="AutoShape 9485"/>
          <p:cNvSpPr>
            <a:spLocks noChangeArrowheads="1"/>
          </p:cNvSpPr>
          <p:nvPr/>
        </p:nvSpPr>
        <p:spPr bwMode="auto">
          <a:xfrm rot="5400000">
            <a:off x="6819900" y="4648200"/>
            <a:ext cx="76200" cy="228600"/>
          </a:xfrm>
          <a:prstGeom prst="flowChartDelay">
            <a:avLst/>
          </a:prstGeom>
          <a:solidFill>
            <a:srgbClr val="9D6B79"/>
          </a:solidFill>
          <a:ln w="952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34" name="AutoShape 9486"/>
          <p:cNvSpPr>
            <a:spLocks noChangeArrowheads="1"/>
          </p:cNvSpPr>
          <p:nvPr/>
        </p:nvSpPr>
        <p:spPr bwMode="auto">
          <a:xfrm rot="-5400000">
            <a:off x="6819900" y="4724400"/>
            <a:ext cx="76200" cy="228600"/>
          </a:xfrm>
          <a:prstGeom prst="flowChartDelay">
            <a:avLst/>
          </a:prstGeom>
          <a:solidFill>
            <a:srgbClr val="9D6B79"/>
          </a:solidFill>
          <a:ln w="952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35" name="AutoShape 9487"/>
          <p:cNvSpPr>
            <a:spLocks noChangeArrowheads="1"/>
          </p:cNvSpPr>
          <p:nvPr/>
        </p:nvSpPr>
        <p:spPr bwMode="auto">
          <a:xfrm rot="5400000">
            <a:off x="6819900" y="5130800"/>
            <a:ext cx="76200" cy="228600"/>
          </a:xfrm>
          <a:prstGeom prst="flowChartDelay">
            <a:avLst/>
          </a:prstGeom>
          <a:solidFill>
            <a:srgbClr val="9D6B79"/>
          </a:solidFill>
          <a:ln w="952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36" name="AutoShape 9488"/>
          <p:cNvSpPr>
            <a:spLocks noChangeArrowheads="1"/>
          </p:cNvSpPr>
          <p:nvPr/>
        </p:nvSpPr>
        <p:spPr bwMode="auto">
          <a:xfrm rot="-5400000">
            <a:off x="6819900" y="5207000"/>
            <a:ext cx="76200" cy="228600"/>
          </a:xfrm>
          <a:prstGeom prst="flowChartDelay">
            <a:avLst/>
          </a:prstGeom>
          <a:solidFill>
            <a:srgbClr val="9D6B79"/>
          </a:solidFill>
          <a:ln w="952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37" name="AutoShape 9489"/>
          <p:cNvSpPr>
            <a:spLocks noChangeArrowheads="1"/>
          </p:cNvSpPr>
          <p:nvPr/>
        </p:nvSpPr>
        <p:spPr bwMode="auto">
          <a:xfrm>
            <a:off x="4876800" y="5524500"/>
            <a:ext cx="152400" cy="228600"/>
          </a:xfrm>
          <a:prstGeom prst="flowChartDelay">
            <a:avLst/>
          </a:prstGeom>
          <a:solidFill>
            <a:srgbClr val="9D6B79"/>
          </a:solidFill>
          <a:ln w="952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38" name="AutoShape 9490"/>
          <p:cNvSpPr>
            <a:spLocks noChangeArrowheads="1"/>
          </p:cNvSpPr>
          <p:nvPr/>
        </p:nvSpPr>
        <p:spPr bwMode="auto">
          <a:xfrm rot="10800000">
            <a:off x="5029200" y="5524500"/>
            <a:ext cx="152400" cy="228600"/>
          </a:xfrm>
          <a:prstGeom prst="flowChartDelay">
            <a:avLst/>
          </a:prstGeom>
          <a:solidFill>
            <a:srgbClr val="9D6B79"/>
          </a:solidFill>
          <a:ln w="952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39" name="AutoShape 9493"/>
          <p:cNvSpPr>
            <a:spLocks noChangeArrowheads="1"/>
          </p:cNvSpPr>
          <p:nvPr/>
        </p:nvSpPr>
        <p:spPr bwMode="auto">
          <a:xfrm>
            <a:off x="3581400" y="5524500"/>
            <a:ext cx="152400" cy="228600"/>
          </a:xfrm>
          <a:prstGeom prst="flowChartDelay">
            <a:avLst/>
          </a:prstGeom>
          <a:solidFill>
            <a:srgbClr val="9D6B79"/>
          </a:solidFill>
          <a:ln w="952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40" name="AutoShape 9494"/>
          <p:cNvSpPr>
            <a:spLocks noChangeArrowheads="1"/>
          </p:cNvSpPr>
          <p:nvPr/>
        </p:nvSpPr>
        <p:spPr bwMode="auto">
          <a:xfrm rot="10800000">
            <a:off x="3733800" y="5524500"/>
            <a:ext cx="152400" cy="228600"/>
          </a:xfrm>
          <a:prstGeom prst="flowChartDelay">
            <a:avLst/>
          </a:prstGeom>
          <a:solidFill>
            <a:srgbClr val="9D6B79"/>
          </a:solidFill>
          <a:ln w="952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41" name="AutoShape 9495"/>
          <p:cNvSpPr>
            <a:spLocks noChangeArrowheads="1"/>
          </p:cNvSpPr>
          <p:nvPr/>
        </p:nvSpPr>
        <p:spPr bwMode="auto">
          <a:xfrm>
            <a:off x="2286000" y="5524500"/>
            <a:ext cx="152400" cy="228600"/>
          </a:xfrm>
          <a:prstGeom prst="flowChartDelay">
            <a:avLst/>
          </a:prstGeom>
          <a:solidFill>
            <a:srgbClr val="9D6B79"/>
          </a:solidFill>
          <a:ln w="952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42" name="AutoShape 9496"/>
          <p:cNvSpPr>
            <a:spLocks noChangeArrowheads="1"/>
          </p:cNvSpPr>
          <p:nvPr/>
        </p:nvSpPr>
        <p:spPr bwMode="auto">
          <a:xfrm rot="10800000">
            <a:off x="2438400" y="5524500"/>
            <a:ext cx="152400" cy="228600"/>
          </a:xfrm>
          <a:prstGeom prst="flowChartDelay">
            <a:avLst/>
          </a:prstGeom>
          <a:solidFill>
            <a:srgbClr val="9D6B79"/>
          </a:solidFill>
          <a:ln w="952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43" name="AutoShape 9497"/>
          <p:cNvSpPr>
            <a:spLocks noChangeArrowheads="1"/>
          </p:cNvSpPr>
          <p:nvPr/>
        </p:nvSpPr>
        <p:spPr bwMode="auto">
          <a:xfrm>
            <a:off x="990600" y="5524500"/>
            <a:ext cx="152400" cy="228600"/>
          </a:xfrm>
          <a:prstGeom prst="flowChartDelay">
            <a:avLst/>
          </a:prstGeom>
          <a:solidFill>
            <a:srgbClr val="9D6B79"/>
          </a:solidFill>
          <a:ln w="952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44" name="AutoShape 9498"/>
          <p:cNvSpPr>
            <a:spLocks noChangeArrowheads="1"/>
          </p:cNvSpPr>
          <p:nvPr/>
        </p:nvSpPr>
        <p:spPr bwMode="auto">
          <a:xfrm rot="10800000">
            <a:off x="1143000" y="5524500"/>
            <a:ext cx="152400" cy="228600"/>
          </a:xfrm>
          <a:prstGeom prst="flowChartDelay">
            <a:avLst/>
          </a:prstGeom>
          <a:solidFill>
            <a:srgbClr val="9D6B79"/>
          </a:solidFill>
          <a:ln w="952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45" name="Line 10761"/>
          <p:cNvSpPr>
            <a:spLocks noChangeShapeType="1"/>
          </p:cNvSpPr>
          <p:nvPr/>
        </p:nvSpPr>
        <p:spPr bwMode="auto">
          <a:xfrm>
            <a:off x="8039100" y="3416300"/>
            <a:ext cx="304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446" name="Line 10762"/>
          <p:cNvSpPr>
            <a:spLocks noChangeShapeType="1"/>
          </p:cNvSpPr>
          <p:nvPr/>
        </p:nvSpPr>
        <p:spPr bwMode="auto">
          <a:xfrm>
            <a:off x="8039100" y="3467100"/>
            <a:ext cx="304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447" name="Line 10763"/>
          <p:cNvSpPr>
            <a:spLocks noChangeShapeType="1"/>
          </p:cNvSpPr>
          <p:nvPr/>
        </p:nvSpPr>
        <p:spPr bwMode="auto">
          <a:xfrm>
            <a:off x="7899400" y="2032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448" name="Line 10764"/>
          <p:cNvSpPr>
            <a:spLocks noChangeShapeType="1"/>
          </p:cNvSpPr>
          <p:nvPr/>
        </p:nvSpPr>
        <p:spPr bwMode="auto">
          <a:xfrm>
            <a:off x="7861300" y="2082800"/>
            <a:ext cx="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449" name="Line 10765"/>
          <p:cNvSpPr>
            <a:spLocks noChangeShapeType="1"/>
          </p:cNvSpPr>
          <p:nvPr/>
        </p:nvSpPr>
        <p:spPr bwMode="auto">
          <a:xfrm>
            <a:off x="7823200" y="2159000"/>
            <a:ext cx="0" cy="177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sz="1800" b="0">
              <a:solidFill>
                <a:prstClr val="black"/>
              </a:solidFill>
              <a:cs typeface="+mn-cs"/>
            </a:endParaRPr>
          </a:p>
        </p:txBody>
      </p:sp>
      <p:sp>
        <p:nvSpPr>
          <p:cNvPr id="58450" name="Rectangle 393"/>
          <p:cNvSpPr>
            <a:spLocks noChangeArrowheads="1"/>
          </p:cNvSpPr>
          <p:nvPr/>
        </p:nvSpPr>
        <p:spPr bwMode="auto">
          <a:xfrm rot="5400000">
            <a:off x="8171657" y="2075656"/>
            <a:ext cx="1096962" cy="136525"/>
          </a:xfrm>
          <a:prstGeom prst="rect">
            <a:avLst/>
          </a:prstGeom>
          <a:solidFill>
            <a:schemeClr val="tx1"/>
          </a:solidFill>
          <a:ln w="9525" algn="ctr">
            <a:solidFill>
              <a:schemeClr val="tx1"/>
            </a:solidFill>
            <a:round/>
            <a:headEnd/>
            <a:tailEnd/>
          </a:ln>
        </p:spPr>
        <p:txBody>
          <a:bodyPr anchor="ctr"/>
          <a:lstStyle/>
          <a:p>
            <a:pPr>
              <a:defRPr/>
            </a:pPr>
            <a:r>
              <a:rPr lang="en-US" sz="900" b="0">
                <a:solidFill>
                  <a:prstClr val="white"/>
                </a:solidFill>
                <a:latin typeface="Calibri" pitchFamily="34" charset="0"/>
                <a:cs typeface="+mn-cs"/>
              </a:rPr>
              <a:t>Backdrop</a:t>
            </a:r>
          </a:p>
        </p:txBody>
      </p:sp>
      <p:sp>
        <p:nvSpPr>
          <p:cNvPr id="58451" name="Flowchart: Internal Storage 394"/>
          <p:cNvSpPr>
            <a:spLocks noChangeArrowheads="1"/>
          </p:cNvSpPr>
          <p:nvPr/>
        </p:nvSpPr>
        <p:spPr bwMode="auto">
          <a:xfrm>
            <a:off x="8001000" y="1409700"/>
            <a:ext cx="152400" cy="228600"/>
          </a:xfrm>
          <a:prstGeom prst="flowChartInternalStorage">
            <a:avLst/>
          </a:prstGeom>
          <a:solidFill>
            <a:srgbClr val="9D6B79"/>
          </a:solidFill>
          <a:ln w="9525" algn="ctr">
            <a:solidFill>
              <a:schemeClr val="tx1"/>
            </a:solidFill>
            <a:round/>
            <a:headEnd/>
            <a:tailEnd/>
          </a:ln>
        </p:spPr>
        <p:txBody>
          <a:bodyPr/>
          <a:lstStyle/>
          <a:p>
            <a:pPr>
              <a:defRPr/>
            </a:pPr>
            <a:endParaRPr lang="en-US" sz="1800" b="0">
              <a:solidFill>
                <a:prstClr val="black"/>
              </a:solidFill>
              <a:latin typeface="Calibri" pitchFamily="34" charset="0"/>
              <a:cs typeface="+mn-cs"/>
            </a:endParaRPr>
          </a:p>
        </p:txBody>
      </p:sp>
      <p:sp>
        <p:nvSpPr>
          <p:cNvPr id="58452" name="TextBox 395"/>
          <p:cNvSpPr txBox="1">
            <a:spLocks noChangeArrowheads="1"/>
          </p:cNvSpPr>
          <p:nvPr/>
        </p:nvSpPr>
        <p:spPr bwMode="auto">
          <a:xfrm>
            <a:off x="7821613" y="1219200"/>
            <a:ext cx="5857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900" b="0" smtClean="0">
                <a:solidFill>
                  <a:prstClr val="black"/>
                </a:solidFill>
                <a:cs typeface="+mn-cs"/>
              </a:rPr>
              <a:t>Rostrum</a:t>
            </a:r>
          </a:p>
        </p:txBody>
      </p:sp>
      <p:sp>
        <p:nvSpPr>
          <p:cNvPr id="58453" name="Flowchart: Internal Storage 396"/>
          <p:cNvSpPr>
            <a:spLocks noChangeArrowheads="1"/>
          </p:cNvSpPr>
          <p:nvPr/>
        </p:nvSpPr>
        <p:spPr bwMode="auto">
          <a:xfrm>
            <a:off x="7570788" y="3048000"/>
            <a:ext cx="152400" cy="228600"/>
          </a:xfrm>
          <a:prstGeom prst="flowChartInternalStorage">
            <a:avLst/>
          </a:prstGeom>
          <a:solidFill>
            <a:srgbClr val="9D6B79"/>
          </a:solidFill>
          <a:ln w="9525" algn="ctr">
            <a:solidFill>
              <a:schemeClr val="tx1"/>
            </a:solidFill>
            <a:round/>
            <a:headEnd/>
            <a:tailEnd/>
          </a:ln>
        </p:spPr>
        <p:txBody>
          <a:bodyPr/>
          <a:lstStyle/>
          <a:p>
            <a:pPr>
              <a:defRPr/>
            </a:pPr>
            <a:endParaRPr lang="en-US" sz="1800" b="0">
              <a:solidFill>
                <a:prstClr val="black"/>
              </a:solidFill>
              <a:latin typeface="Calibri" pitchFamily="34" charset="0"/>
              <a:cs typeface="+mn-cs"/>
            </a:endParaRPr>
          </a:p>
        </p:txBody>
      </p:sp>
      <p:sp>
        <p:nvSpPr>
          <p:cNvPr id="58454" name="TextBox 397"/>
          <p:cNvSpPr txBox="1">
            <a:spLocks noChangeArrowheads="1"/>
          </p:cNvSpPr>
          <p:nvPr/>
        </p:nvSpPr>
        <p:spPr bwMode="auto">
          <a:xfrm>
            <a:off x="7391400" y="2857500"/>
            <a:ext cx="5857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900" b="0" smtClean="0">
                <a:solidFill>
                  <a:prstClr val="black"/>
                </a:solidFill>
                <a:cs typeface="+mn-cs"/>
              </a:rPr>
              <a:t>Rostrum</a:t>
            </a:r>
          </a:p>
        </p:txBody>
      </p:sp>
      <p:sp>
        <p:nvSpPr>
          <p:cNvPr id="58455" name="Rounded Rectangle 398"/>
          <p:cNvSpPr>
            <a:spLocks noChangeArrowheads="1"/>
          </p:cNvSpPr>
          <p:nvPr/>
        </p:nvSpPr>
        <p:spPr bwMode="auto">
          <a:xfrm rot="2865005">
            <a:off x="7608887" y="503238"/>
            <a:ext cx="708025" cy="76200"/>
          </a:xfrm>
          <a:prstGeom prst="roundRect">
            <a:avLst>
              <a:gd name="adj" fmla="val 16667"/>
            </a:avLst>
          </a:prstGeom>
          <a:solidFill>
            <a:schemeClr val="tx1"/>
          </a:solidFill>
          <a:ln w="9525" algn="ctr">
            <a:solidFill>
              <a:schemeClr val="tx1"/>
            </a:solidFill>
            <a:round/>
            <a:headEnd/>
            <a:tailEnd/>
          </a:ln>
        </p:spPr>
        <p:txBody>
          <a:bodyPr/>
          <a:lstStyle/>
          <a:p>
            <a:pPr>
              <a:defRPr/>
            </a:pPr>
            <a:endParaRPr lang="en-US" sz="1800" b="0">
              <a:solidFill>
                <a:prstClr val="black"/>
              </a:solidFill>
              <a:latin typeface="Calibri" pitchFamily="34" charset="0"/>
              <a:cs typeface="+mn-cs"/>
            </a:endParaRPr>
          </a:p>
        </p:txBody>
      </p:sp>
      <p:sp>
        <p:nvSpPr>
          <p:cNvPr id="58456" name="Rounded Rectangle 400"/>
          <p:cNvSpPr>
            <a:spLocks noChangeArrowheads="1"/>
          </p:cNvSpPr>
          <p:nvPr/>
        </p:nvSpPr>
        <p:spPr bwMode="auto">
          <a:xfrm rot="-3703843">
            <a:off x="7673181" y="3974307"/>
            <a:ext cx="708025" cy="77788"/>
          </a:xfrm>
          <a:prstGeom prst="roundRect">
            <a:avLst>
              <a:gd name="adj" fmla="val 16667"/>
            </a:avLst>
          </a:prstGeom>
          <a:solidFill>
            <a:schemeClr val="tx1"/>
          </a:solidFill>
          <a:ln w="9525" algn="ctr">
            <a:solidFill>
              <a:schemeClr val="tx1"/>
            </a:solidFill>
            <a:round/>
            <a:headEnd/>
            <a:tailEnd/>
          </a:ln>
        </p:spPr>
        <p:txBody>
          <a:bodyPr/>
          <a:lstStyle/>
          <a:p>
            <a:pPr>
              <a:defRPr/>
            </a:pPr>
            <a:endParaRPr lang="en-US" sz="1800" b="0">
              <a:solidFill>
                <a:prstClr val="black"/>
              </a:solidFill>
              <a:latin typeface="Calibri" pitchFamily="34" charset="0"/>
              <a:cs typeface="+mn-cs"/>
            </a:endParaRPr>
          </a:p>
        </p:txBody>
      </p:sp>
      <p:sp>
        <p:nvSpPr>
          <p:cNvPr id="58457" name="Oval 401"/>
          <p:cNvSpPr>
            <a:spLocks noChangeArrowheads="1"/>
          </p:cNvSpPr>
          <p:nvPr/>
        </p:nvSpPr>
        <p:spPr bwMode="auto">
          <a:xfrm>
            <a:off x="7369175" y="871538"/>
            <a:ext cx="119063" cy="119062"/>
          </a:xfrm>
          <a:prstGeom prst="ellipse">
            <a:avLst/>
          </a:prstGeom>
          <a:solidFill>
            <a:schemeClr val="tx1"/>
          </a:solidFill>
          <a:ln w="9525" algn="ctr">
            <a:solidFill>
              <a:schemeClr val="tx1"/>
            </a:solidFill>
            <a:round/>
            <a:headEnd/>
            <a:tailEnd/>
          </a:ln>
        </p:spPr>
        <p:txBody>
          <a:bodyPr/>
          <a:lstStyle/>
          <a:p>
            <a:pPr>
              <a:defRPr/>
            </a:pPr>
            <a:endParaRPr lang="en-US" sz="1800" b="0">
              <a:solidFill>
                <a:prstClr val="black"/>
              </a:solidFill>
              <a:latin typeface="Calibri" pitchFamily="34" charset="0"/>
              <a:cs typeface="+mn-cs"/>
            </a:endParaRPr>
          </a:p>
        </p:txBody>
      </p:sp>
      <p:sp>
        <p:nvSpPr>
          <p:cNvPr id="58458" name="Oval 402"/>
          <p:cNvSpPr>
            <a:spLocks noChangeArrowheads="1"/>
          </p:cNvSpPr>
          <p:nvPr/>
        </p:nvSpPr>
        <p:spPr bwMode="auto">
          <a:xfrm>
            <a:off x="7353300" y="3665538"/>
            <a:ext cx="119063" cy="119062"/>
          </a:xfrm>
          <a:prstGeom prst="ellipse">
            <a:avLst/>
          </a:prstGeom>
          <a:solidFill>
            <a:schemeClr val="tx1"/>
          </a:solidFill>
          <a:ln w="9525" algn="ctr">
            <a:solidFill>
              <a:schemeClr val="tx1"/>
            </a:solidFill>
            <a:round/>
            <a:headEnd/>
            <a:tailEnd/>
          </a:ln>
        </p:spPr>
        <p:txBody>
          <a:bodyPr/>
          <a:lstStyle/>
          <a:p>
            <a:pPr>
              <a:defRPr/>
            </a:pPr>
            <a:endParaRPr lang="en-US" sz="1800" b="0">
              <a:solidFill>
                <a:prstClr val="black"/>
              </a:solidFill>
              <a:latin typeface="Calibri" pitchFamily="34" charset="0"/>
              <a:cs typeface="+mn-cs"/>
            </a:endParaRPr>
          </a:p>
        </p:txBody>
      </p:sp>
      <p:cxnSp>
        <p:nvCxnSpPr>
          <p:cNvPr id="146523" name="Straight Connector 404"/>
          <p:cNvCxnSpPr>
            <a:cxnSpLocks noChangeShapeType="1"/>
          </p:cNvCxnSpPr>
          <p:nvPr/>
        </p:nvCxnSpPr>
        <p:spPr bwMode="auto">
          <a:xfrm rot="5400000" flipH="1" flipV="1">
            <a:off x="7297738" y="469900"/>
            <a:ext cx="609600" cy="244475"/>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146524" name="Straight Connector 405"/>
          <p:cNvCxnSpPr>
            <a:cxnSpLocks noChangeShapeType="1"/>
          </p:cNvCxnSpPr>
          <p:nvPr/>
        </p:nvCxnSpPr>
        <p:spPr bwMode="auto">
          <a:xfrm flipV="1">
            <a:off x="7480300" y="785813"/>
            <a:ext cx="749300" cy="111125"/>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146525" name="Straight Connector 408"/>
          <p:cNvCxnSpPr>
            <a:cxnSpLocks noChangeShapeType="1"/>
            <a:endCxn id="58456" idx="3"/>
          </p:cNvCxnSpPr>
          <p:nvPr/>
        </p:nvCxnSpPr>
        <p:spPr bwMode="auto">
          <a:xfrm flipV="1">
            <a:off x="7467600" y="3702050"/>
            <a:ext cx="727075" cy="57150"/>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146526" name="Straight Connector 410"/>
          <p:cNvCxnSpPr>
            <a:cxnSpLocks noChangeShapeType="1"/>
            <a:endCxn id="58456" idx="1"/>
          </p:cNvCxnSpPr>
          <p:nvPr/>
        </p:nvCxnSpPr>
        <p:spPr bwMode="auto">
          <a:xfrm rot="16200000" flipH="1">
            <a:off x="7381082" y="3845718"/>
            <a:ext cx="565150" cy="392113"/>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cxnSp>
      <p:sp>
        <p:nvSpPr>
          <p:cNvPr id="58463" name="TextBox 414"/>
          <p:cNvSpPr txBox="1">
            <a:spLocks noChangeArrowheads="1"/>
          </p:cNvSpPr>
          <p:nvPr/>
        </p:nvSpPr>
        <p:spPr bwMode="auto">
          <a:xfrm>
            <a:off x="7467600" y="515938"/>
            <a:ext cx="5286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800" b="0" smtClean="0">
                <a:solidFill>
                  <a:prstClr val="black"/>
                </a:solidFill>
                <a:cs typeface="+mn-cs"/>
              </a:rPr>
              <a:t>LCD/</a:t>
            </a:r>
          </a:p>
          <a:p>
            <a:pPr>
              <a:defRPr/>
            </a:pPr>
            <a:r>
              <a:rPr lang="en-US" sz="800" b="0" smtClean="0">
                <a:solidFill>
                  <a:prstClr val="black"/>
                </a:solidFill>
                <a:cs typeface="+mn-cs"/>
              </a:rPr>
              <a:t>Screen</a:t>
            </a:r>
          </a:p>
        </p:txBody>
      </p:sp>
      <p:sp>
        <p:nvSpPr>
          <p:cNvPr id="58464" name="TextBox 415"/>
          <p:cNvSpPr txBox="1">
            <a:spLocks noChangeArrowheads="1"/>
          </p:cNvSpPr>
          <p:nvPr/>
        </p:nvSpPr>
        <p:spPr bwMode="auto">
          <a:xfrm>
            <a:off x="7467600" y="3725863"/>
            <a:ext cx="5286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800" b="0" smtClean="0">
                <a:solidFill>
                  <a:prstClr val="black"/>
                </a:solidFill>
                <a:cs typeface="+mn-cs"/>
              </a:rPr>
              <a:t>LCD/</a:t>
            </a:r>
          </a:p>
          <a:p>
            <a:pPr>
              <a:defRPr/>
            </a:pPr>
            <a:r>
              <a:rPr lang="en-US" sz="800" b="0" smtClean="0">
                <a:solidFill>
                  <a:prstClr val="black"/>
                </a:solidFill>
                <a:cs typeface="+mn-cs"/>
              </a:rPr>
              <a:t>Screen</a:t>
            </a:r>
          </a:p>
        </p:txBody>
      </p:sp>
      <p:sp>
        <p:nvSpPr>
          <p:cNvPr id="58465" name="Rectangle 416"/>
          <p:cNvSpPr>
            <a:spLocks noChangeArrowheads="1"/>
          </p:cNvSpPr>
          <p:nvPr/>
        </p:nvSpPr>
        <p:spPr bwMode="auto">
          <a:xfrm>
            <a:off x="4381500" y="381000"/>
            <a:ext cx="279400" cy="850900"/>
          </a:xfrm>
          <a:prstGeom prst="rect">
            <a:avLst/>
          </a:prstGeom>
          <a:solidFill>
            <a:srgbClr val="F8A6AC"/>
          </a:solidFill>
          <a:ln w="9525" algn="ctr">
            <a:solidFill>
              <a:schemeClr val="tx1"/>
            </a:solidFill>
            <a:round/>
            <a:headEnd/>
            <a:tailEnd/>
          </a:ln>
        </p:spPr>
        <p:txBody>
          <a:bodyPr/>
          <a:lstStyle/>
          <a:p>
            <a:pPr>
              <a:defRPr/>
            </a:pPr>
            <a:endParaRPr lang="en-US" sz="1800" b="0">
              <a:solidFill>
                <a:prstClr val="black"/>
              </a:solidFill>
              <a:latin typeface="Calibri" pitchFamily="34" charset="0"/>
              <a:cs typeface="+mn-cs"/>
            </a:endParaRPr>
          </a:p>
        </p:txBody>
      </p:sp>
      <p:sp>
        <p:nvSpPr>
          <p:cNvPr id="58466" name="Rectangle 11480"/>
          <p:cNvSpPr>
            <a:spLocks noChangeArrowheads="1"/>
          </p:cNvSpPr>
          <p:nvPr/>
        </p:nvSpPr>
        <p:spPr bwMode="auto">
          <a:xfrm rot="5400000">
            <a:off x="4390231" y="562769"/>
            <a:ext cx="347663" cy="136525"/>
          </a:xfrm>
          <a:prstGeom prst="rect">
            <a:avLst/>
          </a:prstGeom>
          <a:solidFill>
            <a:srgbClr val="99CC00"/>
          </a:solidFill>
          <a:ln w="952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67" name="Rectangle 11480"/>
          <p:cNvSpPr>
            <a:spLocks noChangeArrowheads="1"/>
          </p:cNvSpPr>
          <p:nvPr/>
        </p:nvSpPr>
        <p:spPr bwMode="auto">
          <a:xfrm rot="5400000">
            <a:off x="4390232" y="900906"/>
            <a:ext cx="347662" cy="136525"/>
          </a:xfrm>
          <a:prstGeom prst="rect">
            <a:avLst/>
          </a:prstGeom>
          <a:solidFill>
            <a:srgbClr val="99CC00"/>
          </a:solidFill>
          <a:ln w="952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68" name="TextBox 419"/>
          <p:cNvSpPr txBox="1">
            <a:spLocks noChangeArrowheads="1"/>
          </p:cNvSpPr>
          <p:nvPr/>
        </p:nvSpPr>
        <p:spPr bwMode="auto">
          <a:xfrm>
            <a:off x="3771900" y="457200"/>
            <a:ext cx="647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800" b="0" smtClean="0">
                <a:solidFill>
                  <a:prstClr val="black"/>
                </a:solidFill>
                <a:cs typeface="+mn-cs"/>
              </a:rPr>
              <a:t>Console</a:t>
            </a:r>
          </a:p>
          <a:p>
            <a:pPr>
              <a:defRPr/>
            </a:pPr>
            <a:r>
              <a:rPr lang="en-US" sz="800" b="0" smtClean="0">
                <a:solidFill>
                  <a:prstClr val="black"/>
                </a:solidFill>
                <a:cs typeface="+mn-cs"/>
              </a:rPr>
              <a:t>On stage</a:t>
            </a:r>
          </a:p>
          <a:p>
            <a:pPr>
              <a:defRPr/>
            </a:pPr>
            <a:r>
              <a:rPr lang="en-US" sz="800" b="0" smtClean="0">
                <a:solidFill>
                  <a:prstClr val="black"/>
                </a:solidFill>
                <a:cs typeface="+mn-cs"/>
              </a:rPr>
              <a:t>16’ x 6’</a:t>
            </a:r>
          </a:p>
        </p:txBody>
      </p:sp>
      <p:sp>
        <p:nvSpPr>
          <p:cNvPr id="424" name="Oval 10805"/>
          <p:cNvSpPr>
            <a:spLocks noChangeArrowheads="1"/>
          </p:cNvSpPr>
          <p:nvPr/>
        </p:nvSpPr>
        <p:spPr bwMode="auto">
          <a:xfrm>
            <a:off x="6934200" y="2019300"/>
            <a:ext cx="484188" cy="484188"/>
          </a:xfrm>
          <a:prstGeom prst="ellipse">
            <a:avLst/>
          </a:prstGeom>
          <a:solidFill>
            <a:schemeClr val="accent2">
              <a:lumMod val="40000"/>
              <a:lumOff val="60000"/>
            </a:schemeClr>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800" b="0" dirty="0">
                <a:solidFill>
                  <a:prstClr val="white"/>
                </a:solidFill>
                <a:effectLst>
                  <a:outerShdw blurRad="38100" dist="38100" dir="2700000" algn="tl">
                    <a:srgbClr val="FFFFFF"/>
                  </a:outerShdw>
                </a:effectLst>
                <a:latin typeface="Calibri"/>
                <a:ea typeface="Dotum" pitchFamily="34" charset="-127"/>
                <a:cs typeface="+mn-cs"/>
              </a:rPr>
              <a:t>VVIP</a:t>
            </a:r>
          </a:p>
        </p:txBody>
      </p:sp>
      <p:sp>
        <p:nvSpPr>
          <p:cNvPr id="425" name="Oval 10805"/>
          <p:cNvSpPr>
            <a:spLocks noChangeArrowheads="1"/>
          </p:cNvSpPr>
          <p:nvPr/>
        </p:nvSpPr>
        <p:spPr bwMode="auto">
          <a:xfrm>
            <a:off x="6846888" y="2705100"/>
            <a:ext cx="328612" cy="328613"/>
          </a:xfrm>
          <a:prstGeom prst="ellipse">
            <a:avLst/>
          </a:prstGeom>
          <a:solidFill>
            <a:srgbClr val="FFC000"/>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800" b="0" dirty="0">
                <a:solidFill>
                  <a:prstClr val="white"/>
                </a:solidFill>
                <a:effectLst>
                  <a:outerShdw blurRad="38100" dist="38100" dir="2700000" algn="tl">
                    <a:srgbClr val="FFFFFF"/>
                  </a:outerShdw>
                </a:effectLst>
                <a:latin typeface="Calibri"/>
                <a:ea typeface="Dotum" pitchFamily="34" charset="-127"/>
                <a:cs typeface="+mn-cs"/>
              </a:rPr>
              <a:t>VIP</a:t>
            </a:r>
          </a:p>
          <a:p>
            <a:pPr fontAlgn="auto">
              <a:spcBef>
                <a:spcPts val="0"/>
              </a:spcBef>
              <a:spcAft>
                <a:spcPts val="0"/>
              </a:spcAft>
              <a:defRPr/>
            </a:pPr>
            <a:r>
              <a:rPr lang="en-US" sz="800" b="0" dirty="0">
                <a:solidFill>
                  <a:prstClr val="white"/>
                </a:solidFill>
                <a:effectLst>
                  <a:outerShdw blurRad="38100" dist="38100" dir="2700000" algn="tl">
                    <a:srgbClr val="FFFFFF"/>
                  </a:outerShdw>
                </a:effectLst>
                <a:latin typeface="Calibri"/>
                <a:ea typeface="Dotum" pitchFamily="34" charset="-127"/>
                <a:cs typeface="+mn-cs"/>
              </a:rPr>
              <a:t>1</a:t>
            </a:r>
          </a:p>
        </p:txBody>
      </p:sp>
      <p:sp>
        <p:nvSpPr>
          <p:cNvPr id="426" name="Oval 10805"/>
          <p:cNvSpPr>
            <a:spLocks noChangeArrowheads="1"/>
          </p:cNvSpPr>
          <p:nvPr/>
        </p:nvSpPr>
        <p:spPr bwMode="auto">
          <a:xfrm>
            <a:off x="6859588" y="1473200"/>
            <a:ext cx="328612" cy="328613"/>
          </a:xfrm>
          <a:prstGeom prst="ellipse">
            <a:avLst/>
          </a:prstGeom>
          <a:solidFill>
            <a:srgbClr val="FFC000"/>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800" b="0" dirty="0">
                <a:solidFill>
                  <a:prstClr val="white"/>
                </a:solidFill>
                <a:effectLst>
                  <a:outerShdw blurRad="38100" dist="38100" dir="2700000" algn="tl">
                    <a:srgbClr val="FFFFFF"/>
                  </a:outerShdw>
                </a:effectLst>
                <a:latin typeface="Calibri"/>
                <a:ea typeface="Dotum" pitchFamily="34" charset="-127"/>
                <a:cs typeface="+mn-cs"/>
              </a:rPr>
              <a:t>VIP</a:t>
            </a:r>
          </a:p>
          <a:p>
            <a:pPr fontAlgn="auto">
              <a:spcBef>
                <a:spcPts val="0"/>
              </a:spcBef>
              <a:spcAft>
                <a:spcPts val="0"/>
              </a:spcAft>
              <a:defRPr/>
            </a:pPr>
            <a:r>
              <a:rPr lang="en-US" sz="800" b="0" dirty="0">
                <a:solidFill>
                  <a:prstClr val="white"/>
                </a:solidFill>
                <a:effectLst>
                  <a:outerShdw blurRad="38100" dist="38100" dir="2700000" algn="tl">
                    <a:srgbClr val="FFFFFF"/>
                  </a:outerShdw>
                </a:effectLst>
                <a:latin typeface="Calibri"/>
                <a:ea typeface="Dotum" pitchFamily="34" charset="-127"/>
                <a:cs typeface="+mn-cs"/>
              </a:rPr>
              <a:t>2</a:t>
            </a:r>
          </a:p>
        </p:txBody>
      </p:sp>
      <p:sp>
        <p:nvSpPr>
          <p:cNvPr id="427" name="Oval 10805"/>
          <p:cNvSpPr>
            <a:spLocks noChangeArrowheads="1"/>
          </p:cNvSpPr>
          <p:nvPr/>
        </p:nvSpPr>
        <p:spPr bwMode="auto">
          <a:xfrm>
            <a:off x="6858000" y="914400"/>
            <a:ext cx="328613" cy="328613"/>
          </a:xfrm>
          <a:prstGeom prst="ellipse">
            <a:avLst/>
          </a:prstGeom>
          <a:solidFill>
            <a:srgbClr val="FFC000"/>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800" b="0" dirty="0">
                <a:solidFill>
                  <a:prstClr val="white"/>
                </a:solidFill>
                <a:effectLst>
                  <a:outerShdw blurRad="38100" dist="38100" dir="2700000" algn="tl">
                    <a:srgbClr val="FFFFFF"/>
                  </a:outerShdw>
                </a:effectLst>
                <a:latin typeface="Calibri"/>
                <a:ea typeface="Dotum" pitchFamily="34" charset="-127"/>
                <a:cs typeface="+mn-cs"/>
              </a:rPr>
              <a:t>VIP</a:t>
            </a:r>
          </a:p>
          <a:p>
            <a:pPr fontAlgn="auto">
              <a:spcBef>
                <a:spcPts val="0"/>
              </a:spcBef>
              <a:spcAft>
                <a:spcPts val="0"/>
              </a:spcAft>
              <a:defRPr/>
            </a:pPr>
            <a:r>
              <a:rPr lang="en-US" sz="800" b="0" dirty="0">
                <a:solidFill>
                  <a:prstClr val="white"/>
                </a:solidFill>
                <a:effectLst>
                  <a:outerShdw blurRad="38100" dist="38100" dir="2700000" algn="tl">
                    <a:srgbClr val="FFFFFF"/>
                  </a:outerShdw>
                </a:effectLst>
                <a:latin typeface="Calibri"/>
                <a:ea typeface="Dotum" pitchFamily="34" charset="-127"/>
                <a:cs typeface="+mn-cs"/>
              </a:rPr>
              <a:t>4</a:t>
            </a:r>
          </a:p>
        </p:txBody>
      </p:sp>
      <p:sp>
        <p:nvSpPr>
          <p:cNvPr id="428" name="Oval 10805"/>
          <p:cNvSpPr>
            <a:spLocks noChangeArrowheads="1"/>
          </p:cNvSpPr>
          <p:nvPr/>
        </p:nvSpPr>
        <p:spPr bwMode="auto">
          <a:xfrm>
            <a:off x="6834188" y="3290888"/>
            <a:ext cx="328612" cy="328612"/>
          </a:xfrm>
          <a:prstGeom prst="ellipse">
            <a:avLst/>
          </a:prstGeom>
          <a:solidFill>
            <a:srgbClr val="FFC000"/>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800" b="0" dirty="0">
                <a:solidFill>
                  <a:prstClr val="white"/>
                </a:solidFill>
                <a:effectLst>
                  <a:outerShdw blurRad="38100" dist="38100" dir="2700000" algn="tl">
                    <a:srgbClr val="FFFFFF"/>
                  </a:outerShdw>
                </a:effectLst>
                <a:latin typeface="Calibri"/>
                <a:ea typeface="Dotum" pitchFamily="34" charset="-127"/>
                <a:cs typeface="+mn-cs"/>
              </a:rPr>
              <a:t>VIP</a:t>
            </a:r>
          </a:p>
          <a:p>
            <a:pPr fontAlgn="auto">
              <a:spcBef>
                <a:spcPts val="0"/>
              </a:spcBef>
              <a:spcAft>
                <a:spcPts val="0"/>
              </a:spcAft>
              <a:defRPr/>
            </a:pPr>
            <a:r>
              <a:rPr lang="en-US" sz="800" b="0" dirty="0">
                <a:solidFill>
                  <a:prstClr val="white"/>
                </a:solidFill>
                <a:effectLst>
                  <a:outerShdw blurRad="38100" dist="38100" dir="2700000" algn="tl">
                    <a:srgbClr val="FFFFFF"/>
                  </a:outerShdw>
                </a:effectLst>
                <a:latin typeface="Calibri"/>
                <a:ea typeface="Dotum" pitchFamily="34" charset="-127"/>
                <a:cs typeface="+mn-cs"/>
              </a:rPr>
              <a:t>3</a:t>
            </a:r>
          </a:p>
        </p:txBody>
      </p:sp>
      <p:sp>
        <p:nvSpPr>
          <p:cNvPr id="429" name="Oval 10805"/>
          <p:cNvSpPr>
            <a:spLocks noChangeArrowheads="1"/>
          </p:cNvSpPr>
          <p:nvPr/>
        </p:nvSpPr>
        <p:spPr bwMode="auto">
          <a:xfrm>
            <a:off x="6332538" y="1308100"/>
            <a:ext cx="292100" cy="292100"/>
          </a:xfrm>
          <a:prstGeom prst="ellipse">
            <a:avLst/>
          </a:prstGeom>
          <a:solidFill>
            <a:srgbClr val="FFC000"/>
          </a:solidFill>
          <a:ln w="9525">
            <a:solidFill>
              <a:srgbClr val="FFC000"/>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8</a:t>
            </a:r>
          </a:p>
        </p:txBody>
      </p:sp>
      <p:sp>
        <p:nvSpPr>
          <p:cNvPr id="430" name="Oval 10805"/>
          <p:cNvSpPr>
            <a:spLocks noChangeArrowheads="1"/>
          </p:cNvSpPr>
          <p:nvPr/>
        </p:nvSpPr>
        <p:spPr bwMode="auto">
          <a:xfrm>
            <a:off x="6350000" y="825500"/>
            <a:ext cx="292100" cy="292100"/>
          </a:xfrm>
          <a:prstGeom prst="ellipse">
            <a:avLst/>
          </a:prstGeom>
          <a:solidFill>
            <a:schemeClr val="tx1"/>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10</a:t>
            </a:r>
          </a:p>
        </p:txBody>
      </p:sp>
      <p:sp>
        <p:nvSpPr>
          <p:cNvPr id="431" name="Oval 10805"/>
          <p:cNvSpPr>
            <a:spLocks noChangeArrowheads="1"/>
          </p:cNvSpPr>
          <p:nvPr/>
        </p:nvSpPr>
        <p:spPr bwMode="auto">
          <a:xfrm>
            <a:off x="6332538" y="3378200"/>
            <a:ext cx="292100" cy="292100"/>
          </a:xfrm>
          <a:prstGeom prst="ellipse">
            <a:avLst/>
          </a:prstGeom>
          <a:solidFill>
            <a:schemeClr val="tx1"/>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9</a:t>
            </a:r>
          </a:p>
        </p:txBody>
      </p:sp>
      <p:sp>
        <p:nvSpPr>
          <p:cNvPr id="432" name="Oval 10805"/>
          <p:cNvSpPr>
            <a:spLocks noChangeArrowheads="1"/>
          </p:cNvSpPr>
          <p:nvPr/>
        </p:nvSpPr>
        <p:spPr bwMode="auto">
          <a:xfrm>
            <a:off x="6332538" y="2895600"/>
            <a:ext cx="292100" cy="292100"/>
          </a:xfrm>
          <a:prstGeom prst="ellipse">
            <a:avLst/>
          </a:prstGeom>
          <a:solidFill>
            <a:srgbClr val="FFC000"/>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7</a:t>
            </a:r>
          </a:p>
        </p:txBody>
      </p:sp>
      <p:sp>
        <p:nvSpPr>
          <p:cNvPr id="433" name="Oval 10805"/>
          <p:cNvSpPr>
            <a:spLocks noChangeArrowheads="1"/>
          </p:cNvSpPr>
          <p:nvPr/>
        </p:nvSpPr>
        <p:spPr bwMode="auto">
          <a:xfrm>
            <a:off x="5837238" y="2895600"/>
            <a:ext cx="292100" cy="292100"/>
          </a:xfrm>
          <a:prstGeom prst="ellipse">
            <a:avLst/>
          </a:prstGeom>
          <a:solidFill>
            <a:schemeClr val="tx1"/>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15</a:t>
            </a:r>
          </a:p>
        </p:txBody>
      </p:sp>
      <p:sp>
        <p:nvSpPr>
          <p:cNvPr id="434" name="Oval 10805"/>
          <p:cNvSpPr>
            <a:spLocks noChangeArrowheads="1"/>
          </p:cNvSpPr>
          <p:nvPr/>
        </p:nvSpPr>
        <p:spPr bwMode="auto">
          <a:xfrm>
            <a:off x="5837238" y="2413000"/>
            <a:ext cx="292100" cy="292100"/>
          </a:xfrm>
          <a:prstGeom prst="ellipse">
            <a:avLst/>
          </a:prstGeom>
          <a:solidFill>
            <a:schemeClr val="tx1"/>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13</a:t>
            </a:r>
          </a:p>
        </p:txBody>
      </p:sp>
      <p:sp>
        <p:nvSpPr>
          <p:cNvPr id="435" name="Oval 10805"/>
          <p:cNvSpPr>
            <a:spLocks noChangeArrowheads="1"/>
          </p:cNvSpPr>
          <p:nvPr/>
        </p:nvSpPr>
        <p:spPr bwMode="auto">
          <a:xfrm>
            <a:off x="5837238" y="3860800"/>
            <a:ext cx="292100" cy="292100"/>
          </a:xfrm>
          <a:prstGeom prst="ellipse">
            <a:avLst/>
          </a:prstGeom>
          <a:solidFill>
            <a:schemeClr val="tx1"/>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19</a:t>
            </a:r>
          </a:p>
        </p:txBody>
      </p:sp>
      <p:sp>
        <p:nvSpPr>
          <p:cNvPr id="436" name="Oval 10805"/>
          <p:cNvSpPr>
            <a:spLocks noChangeArrowheads="1"/>
          </p:cNvSpPr>
          <p:nvPr/>
        </p:nvSpPr>
        <p:spPr bwMode="auto">
          <a:xfrm>
            <a:off x="5837238" y="3378200"/>
            <a:ext cx="292100" cy="292100"/>
          </a:xfrm>
          <a:prstGeom prst="ellipse">
            <a:avLst/>
          </a:prstGeom>
          <a:solidFill>
            <a:schemeClr val="tx1"/>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17</a:t>
            </a:r>
          </a:p>
        </p:txBody>
      </p:sp>
      <p:sp>
        <p:nvSpPr>
          <p:cNvPr id="437" name="Oval 10805"/>
          <p:cNvSpPr>
            <a:spLocks noChangeArrowheads="1"/>
          </p:cNvSpPr>
          <p:nvPr/>
        </p:nvSpPr>
        <p:spPr bwMode="auto">
          <a:xfrm>
            <a:off x="5849938" y="825500"/>
            <a:ext cx="292100" cy="293688"/>
          </a:xfrm>
          <a:prstGeom prst="ellipse">
            <a:avLst/>
          </a:prstGeom>
          <a:solidFill>
            <a:schemeClr val="tx1"/>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18</a:t>
            </a:r>
          </a:p>
        </p:txBody>
      </p:sp>
      <p:sp>
        <p:nvSpPr>
          <p:cNvPr id="438" name="Oval 10805"/>
          <p:cNvSpPr>
            <a:spLocks noChangeArrowheads="1"/>
          </p:cNvSpPr>
          <p:nvPr/>
        </p:nvSpPr>
        <p:spPr bwMode="auto">
          <a:xfrm>
            <a:off x="5849938" y="355600"/>
            <a:ext cx="292100" cy="292100"/>
          </a:xfrm>
          <a:prstGeom prst="ellipse">
            <a:avLst/>
          </a:prstGeom>
          <a:solidFill>
            <a:schemeClr val="tx1"/>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20</a:t>
            </a:r>
          </a:p>
        </p:txBody>
      </p:sp>
      <p:sp>
        <p:nvSpPr>
          <p:cNvPr id="439" name="Oval 10805"/>
          <p:cNvSpPr>
            <a:spLocks noChangeArrowheads="1"/>
          </p:cNvSpPr>
          <p:nvPr/>
        </p:nvSpPr>
        <p:spPr bwMode="auto">
          <a:xfrm>
            <a:off x="5867400" y="1752600"/>
            <a:ext cx="292100" cy="293688"/>
          </a:xfrm>
          <a:prstGeom prst="ellipse">
            <a:avLst/>
          </a:prstGeom>
          <a:solidFill>
            <a:schemeClr val="tx1"/>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14</a:t>
            </a:r>
          </a:p>
        </p:txBody>
      </p:sp>
      <p:sp>
        <p:nvSpPr>
          <p:cNvPr id="440" name="Oval 10805"/>
          <p:cNvSpPr>
            <a:spLocks noChangeArrowheads="1"/>
          </p:cNvSpPr>
          <p:nvPr/>
        </p:nvSpPr>
        <p:spPr bwMode="auto">
          <a:xfrm>
            <a:off x="5849938" y="1308100"/>
            <a:ext cx="292100" cy="293688"/>
          </a:xfrm>
          <a:prstGeom prst="ellipse">
            <a:avLst/>
          </a:prstGeom>
          <a:solidFill>
            <a:schemeClr val="tx1"/>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16</a:t>
            </a:r>
          </a:p>
        </p:txBody>
      </p:sp>
      <p:sp>
        <p:nvSpPr>
          <p:cNvPr id="441" name="Oval 10805"/>
          <p:cNvSpPr>
            <a:spLocks noChangeArrowheads="1"/>
          </p:cNvSpPr>
          <p:nvPr/>
        </p:nvSpPr>
        <p:spPr bwMode="auto">
          <a:xfrm>
            <a:off x="5341938" y="2895600"/>
            <a:ext cx="292100" cy="292100"/>
          </a:xfrm>
          <a:prstGeom prst="ellipse">
            <a:avLst/>
          </a:prstGeom>
          <a:solidFill>
            <a:schemeClr val="tx1"/>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23</a:t>
            </a:r>
          </a:p>
        </p:txBody>
      </p:sp>
      <p:sp>
        <p:nvSpPr>
          <p:cNvPr id="442" name="Oval 10805"/>
          <p:cNvSpPr>
            <a:spLocks noChangeArrowheads="1"/>
          </p:cNvSpPr>
          <p:nvPr/>
        </p:nvSpPr>
        <p:spPr bwMode="auto">
          <a:xfrm>
            <a:off x="5341938" y="2413000"/>
            <a:ext cx="292100" cy="292100"/>
          </a:xfrm>
          <a:prstGeom prst="ellipse">
            <a:avLst/>
          </a:prstGeom>
          <a:solidFill>
            <a:schemeClr val="tx1"/>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21</a:t>
            </a:r>
          </a:p>
        </p:txBody>
      </p:sp>
      <p:sp>
        <p:nvSpPr>
          <p:cNvPr id="443" name="Oval 10805"/>
          <p:cNvSpPr>
            <a:spLocks noChangeArrowheads="1"/>
          </p:cNvSpPr>
          <p:nvPr/>
        </p:nvSpPr>
        <p:spPr bwMode="auto">
          <a:xfrm>
            <a:off x="5341938" y="3860800"/>
            <a:ext cx="292100" cy="292100"/>
          </a:xfrm>
          <a:prstGeom prst="ellipse">
            <a:avLst/>
          </a:prstGeom>
          <a:solidFill>
            <a:schemeClr val="tx1"/>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27</a:t>
            </a:r>
          </a:p>
        </p:txBody>
      </p:sp>
      <p:sp>
        <p:nvSpPr>
          <p:cNvPr id="444" name="Oval 10805"/>
          <p:cNvSpPr>
            <a:spLocks noChangeArrowheads="1"/>
          </p:cNvSpPr>
          <p:nvPr/>
        </p:nvSpPr>
        <p:spPr bwMode="auto">
          <a:xfrm>
            <a:off x="5346700" y="3365500"/>
            <a:ext cx="292100" cy="292100"/>
          </a:xfrm>
          <a:prstGeom prst="ellipse">
            <a:avLst/>
          </a:prstGeom>
          <a:solidFill>
            <a:schemeClr val="tx1"/>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25</a:t>
            </a:r>
          </a:p>
        </p:txBody>
      </p:sp>
      <p:sp>
        <p:nvSpPr>
          <p:cNvPr id="445" name="Oval 10805"/>
          <p:cNvSpPr>
            <a:spLocks noChangeArrowheads="1"/>
          </p:cNvSpPr>
          <p:nvPr/>
        </p:nvSpPr>
        <p:spPr bwMode="auto">
          <a:xfrm>
            <a:off x="5410200" y="838200"/>
            <a:ext cx="292100" cy="293688"/>
          </a:xfrm>
          <a:prstGeom prst="ellipse">
            <a:avLst/>
          </a:prstGeom>
          <a:solidFill>
            <a:schemeClr val="tx1"/>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26</a:t>
            </a:r>
          </a:p>
        </p:txBody>
      </p:sp>
      <p:sp>
        <p:nvSpPr>
          <p:cNvPr id="446" name="Oval 10805"/>
          <p:cNvSpPr>
            <a:spLocks noChangeArrowheads="1"/>
          </p:cNvSpPr>
          <p:nvPr/>
        </p:nvSpPr>
        <p:spPr bwMode="auto">
          <a:xfrm>
            <a:off x="5410200" y="381000"/>
            <a:ext cx="292100" cy="292100"/>
          </a:xfrm>
          <a:prstGeom prst="ellipse">
            <a:avLst/>
          </a:prstGeom>
          <a:solidFill>
            <a:schemeClr val="tx1"/>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28</a:t>
            </a:r>
          </a:p>
        </p:txBody>
      </p:sp>
      <p:sp>
        <p:nvSpPr>
          <p:cNvPr id="447" name="Oval 10805"/>
          <p:cNvSpPr>
            <a:spLocks noChangeArrowheads="1"/>
          </p:cNvSpPr>
          <p:nvPr/>
        </p:nvSpPr>
        <p:spPr bwMode="auto">
          <a:xfrm>
            <a:off x="5410200" y="1752600"/>
            <a:ext cx="292100" cy="293688"/>
          </a:xfrm>
          <a:prstGeom prst="ellipse">
            <a:avLst/>
          </a:prstGeom>
          <a:solidFill>
            <a:schemeClr val="tx1"/>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22</a:t>
            </a:r>
          </a:p>
        </p:txBody>
      </p:sp>
      <p:sp>
        <p:nvSpPr>
          <p:cNvPr id="448" name="Oval 10805"/>
          <p:cNvSpPr>
            <a:spLocks noChangeArrowheads="1"/>
          </p:cNvSpPr>
          <p:nvPr/>
        </p:nvSpPr>
        <p:spPr bwMode="auto">
          <a:xfrm>
            <a:off x="5410200" y="1295400"/>
            <a:ext cx="292100" cy="293688"/>
          </a:xfrm>
          <a:prstGeom prst="ellipse">
            <a:avLst/>
          </a:prstGeom>
          <a:solidFill>
            <a:schemeClr val="tx1"/>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24</a:t>
            </a:r>
          </a:p>
        </p:txBody>
      </p:sp>
      <p:sp>
        <p:nvSpPr>
          <p:cNvPr id="58494" name="Rounded Rectangle 448"/>
          <p:cNvSpPr>
            <a:spLocks noChangeArrowheads="1"/>
          </p:cNvSpPr>
          <p:nvPr/>
        </p:nvSpPr>
        <p:spPr bwMode="auto">
          <a:xfrm>
            <a:off x="4953000" y="2171700"/>
            <a:ext cx="1828800" cy="128588"/>
          </a:xfrm>
          <a:prstGeom prst="roundRect">
            <a:avLst>
              <a:gd name="adj" fmla="val 16667"/>
            </a:avLst>
          </a:prstGeom>
          <a:solidFill>
            <a:srgbClr val="FF0000"/>
          </a:solidFill>
          <a:ln w="9525" algn="ctr">
            <a:solidFill>
              <a:schemeClr val="tx1"/>
            </a:solidFill>
            <a:round/>
            <a:headEnd/>
            <a:tailEnd/>
          </a:ln>
        </p:spPr>
        <p:txBody>
          <a:bodyPr anchor="ctr"/>
          <a:lstStyle/>
          <a:p>
            <a:pPr>
              <a:defRPr/>
            </a:pPr>
            <a:r>
              <a:rPr lang="en-US" sz="800" b="0">
                <a:solidFill>
                  <a:prstClr val="white"/>
                </a:solidFill>
                <a:latin typeface="Calibri" pitchFamily="34" charset="0"/>
                <a:cs typeface="+mn-cs"/>
              </a:rPr>
              <a:t>Red carpet</a:t>
            </a:r>
          </a:p>
        </p:txBody>
      </p:sp>
      <p:sp>
        <p:nvSpPr>
          <p:cNvPr id="58495" name="Rounded Rectangle 449"/>
          <p:cNvSpPr>
            <a:spLocks noChangeArrowheads="1"/>
          </p:cNvSpPr>
          <p:nvPr/>
        </p:nvSpPr>
        <p:spPr bwMode="auto">
          <a:xfrm rot="5400000">
            <a:off x="3847307" y="3212306"/>
            <a:ext cx="2209800" cy="128587"/>
          </a:xfrm>
          <a:prstGeom prst="roundRect">
            <a:avLst>
              <a:gd name="adj" fmla="val 16667"/>
            </a:avLst>
          </a:prstGeom>
          <a:solidFill>
            <a:srgbClr val="FF0000"/>
          </a:solidFill>
          <a:ln w="9525" algn="ctr">
            <a:solidFill>
              <a:schemeClr val="tx1"/>
            </a:solidFill>
            <a:round/>
            <a:headEnd/>
            <a:tailEnd/>
          </a:ln>
        </p:spPr>
        <p:txBody>
          <a:bodyPr/>
          <a:lstStyle/>
          <a:p>
            <a:pPr>
              <a:defRPr/>
            </a:pPr>
            <a:endParaRPr lang="en-US" sz="1800" b="0">
              <a:solidFill>
                <a:prstClr val="black"/>
              </a:solidFill>
              <a:latin typeface="Calibri" pitchFamily="34" charset="0"/>
              <a:cs typeface="+mn-cs"/>
            </a:endParaRPr>
          </a:p>
        </p:txBody>
      </p:sp>
      <p:sp>
        <p:nvSpPr>
          <p:cNvPr id="451" name="Text Box 10668"/>
          <p:cNvSpPr txBox="1">
            <a:spLocks noChangeArrowheads="1"/>
          </p:cNvSpPr>
          <p:nvPr/>
        </p:nvSpPr>
        <p:spPr bwMode="auto">
          <a:xfrm>
            <a:off x="5114925" y="4584700"/>
            <a:ext cx="752475" cy="23018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900" b="0" dirty="0">
                <a:solidFill>
                  <a:prstClr val="black"/>
                </a:solidFill>
                <a:effectLst>
                  <a:outerShdw blurRad="38100" dist="38100" dir="2700000" algn="tl">
                    <a:srgbClr val="C0C0C0"/>
                  </a:outerShdw>
                </a:effectLst>
                <a:latin typeface="Calibri" pitchFamily="34" charset="0"/>
                <a:cs typeface="+mn-cs"/>
              </a:rPr>
              <a:t>Registration</a:t>
            </a:r>
          </a:p>
        </p:txBody>
      </p:sp>
      <p:sp>
        <p:nvSpPr>
          <p:cNvPr id="58497" name="Rectangle 10689"/>
          <p:cNvSpPr>
            <a:spLocks noChangeArrowheads="1"/>
          </p:cNvSpPr>
          <p:nvPr/>
        </p:nvSpPr>
        <p:spPr bwMode="auto">
          <a:xfrm>
            <a:off x="5229225" y="4495800"/>
            <a:ext cx="566738" cy="127000"/>
          </a:xfrm>
          <a:prstGeom prst="rect">
            <a:avLst/>
          </a:prstGeom>
          <a:solidFill>
            <a:srgbClr val="00B050"/>
          </a:solidFill>
          <a:ln w="28575">
            <a:solidFill>
              <a:schemeClr val="tx1"/>
            </a:solidFill>
            <a:miter lim="800000"/>
            <a:headEnd/>
            <a:tailEnd/>
          </a:ln>
        </p:spPr>
        <p:txBody>
          <a:bodyPr wrap="none" anchor="ctr"/>
          <a:lstStyle/>
          <a:p>
            <a:pPr>
              <a:defRPr/>
            </a:pPr>
            <a:endParaRPr lang="en-US" sz="1800" b="0">
              <a:solidFill>
                <a:prstClr val="black"/>
              </a:solidFill>
              <a:latin typeface="Calibri" pitchFamily="34" charset="0"/>
              <a:cs typeface="+mn-cs"/>
            </a:endParaRPr>
          </a:p>
        </p:txBody>
      </p:sp>
      <p:sp>
        <p:nvSpPr>
          <p:cNvPr id="58498" name="Rounded Rectangle 452"/>
          <p:cNvSpPr>
            <a:spLocks noChangeArrowheads="1"/>
          </p:cNvSpPr>
          <p:nvPr/>
        </p:nvSpPr>
        <p:spPr bwMode="auto">
          <a:xfrm>
            <a:off x="5257800" y="5516563"/>
            <a:ext cx="228600" cy="46037"/>
          </a:xfrm>
          <a:prstGeom prst="roundRect">
            <a:avLst>
              <a:gd name="adj" fmla="val 16667"/>
            </a:avLst>
          </a:prstGeom>
          <a:solidFill>
            <a:srgbClr val="C00000"/>
          </a:solidFill>
          <a:ln w="9525" algn="ctr">
            <a:solidFill>
              <a:schemeClr val="tx1"/>
            </a:solidFill>
            <a:round/>
            <a:headEnd/>
            <a:tailEnd/>
          </a:ln>
        </p:spPr>
        <p:txBody>
          <a:bodyPr/>
          <a:lstStyle/>
          <a:p>
            <a:pPr>
              <a:defRPr/>
            </a:pPr>
            <a:endParaRPr lang="en-US" sz="1800" b="0">
              <a:solidFill>
                <a:prstClr val="black"/>
              </a:solidFill>
              <a:latin typeface="Calibri" pitchFamily="34" charset="0"/>
              <a:cs typeface="+mn-cs"/>
            </a:endParaRPr>
          </a:p>
        </p:txBody>
      </p:sp>
      <p:sp>
        <p:nvSpPr>
          <p:cNvPr id="58499" name="Rounded Rectangle 453"/>
          <p:cNvSpPr>
            <a:spLocks noChangeArrowheads="1"/>
          </p:cNvSpPr>
          <p:nvPr/>
        </p:nvSpPr>
        <p:spPr bwMode="auto">
          <a:xfrm>
            <a:off x="5562600" y="5516563"/>
            <a:ext cx="228600" cy="46037"/>
          </a:xfrm>
          <a:prstGeom prst="roundRect">
            <a:avLst>
              <a:gd name="adj" fmla="val 16667"/>
            </a:avLst>
          </a:prstGeom>
          <a:solidFill>
            <a:srgbClr val="C00000"/>
          </a:solidFill>
          <a:ln w="9525" algn="ctr">
            <a:solidFill>
              <a:schemeClr val="tx1"/>
            </a:solidFill>
            <a:round/>
            <a:headEnd/>
            <a:tailEnd/>
          </a:ln>
        </p:spPr>
        <p:txBody>
          <a:bodyPr/>
          <a:lstStyle/>
          <a:p>
            <a:pPr>
              <a:defRPr/>
            </a:pPr>
            <a:endParaRPr lang="en-US" sz="1800" b="0">
              <a:solidFill>
                <a:prstClr val="black"/>
              </a:solidFill>
              <a:latin typeface="Calibri" pitchFamily="34" charset="0"/>
              <a:cs typeface="+mn-cs"/>
            </a:endParaRPr>
          </a:p>
        </p:txBody>
      </p:sp>
      <p:sp>
        <p:nvSpPr>
          <p:cNvPr id="58500" name="TextBox 454"/>
          <p:cNvSpPr txBox="1">
            <a:spLocks noChangeArrowheads="1"/>
          </p:cNvSpPr>
          <p:nvPr/>
        </p:nvSpPr>
        <p:spPr bwMode="auto">
          <a:xfrm>
            <a:off x="5121275" y="5321300"/>
            <a:ext cx="765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800" b="0" smtClean="0">
                <a:solidFill>
                  <a:prstClr val="black"/>
                </a:solidFill>
                <a:cs typeface="+mn-cs"/>
              </a:rPr>
              <a:t>2 x Corkboard</a:t>
            </a:r>
          </a:p>
        </p:txBody>
      </p:sp>
      <p:sp>
        <p:nvSpPr>
          <p:cNvPr id="456" name="Text Box 11576"/>
          <p:cNvSpPr txBox="1">
            <a:spLocks noChangeArrowheads="1"/>
          </p:cNvSpPr>
          <p:nvPr/>
        </p:nvSpPr>
        <p:spPr bwMode="auto">
          <a:xfrm>
            <a:off x="577850" y="1981200"/>
            <a:ext cx="3841750" cy="73818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400" dirty="0">
                <a:solidFill>
                  <a:prstClr val="black"/>
                </a:solidFill>
                <a:effectLst>
                  <a:outerShdw blurRad="38100" dist="38100" dir="2700000" algn="tl">
                    <a:srgbClr val="C0C0C0"/>
                  </a:outerShdw>
                </a:effectLst>
                <a:latin typeface="Lucida Sans Unicode" pitchFamily="34" charset="0"/>
                <a:cs typeface="+mn-cs"/>
              </a:rPr>
              <a:t>UPM – </a:t>
            </a:r>
            <a:r>
              <a:rPr lang="en-US" sz="1400" dirty="0" err="1">
                <a:solidFill>
                  <a:prstClr val="black"/>
                </a:solidFill>
                <a:effectLst>
                  <a:outerShdw blurRad="38100" dist="38100" dir="2700000" algn="tl">
                    <a:srgbClr val="C0C0C0"/>
                  </a:outerShdw>
                </a:effectLst>
                <a:latin typeface="Lucida Sans Unicode" pitchFamily="34" charset="0"/>
                <a:cs typeface="+mn-cs"/>
              </a:rPr>
              <a:t>Bahagian</a:t>
            </a:r>
            <a:r>
              <a:rPr lang="en-US" sz="1400" dirty="0">
                <a:solidFill>
                  <a:prstClr val="black"/>
                </a:solidFill>
                <a:effectLst>
                  <a:outerShdw blurRad="38100" dist="38100" dir="2700000" algn="tl">
                    <a:srgbClr val="C0C0C0"/>
                  </a:outerShdw>
                </a:effectLst>
                <a:latin typeface="Lucida Sans Unicode" pitchFamily="34" charset="0"/>
                <a:cs typeface="+mn-cs"/>
              </a:rPr>
              <a:t> Hal </a:t>
            </a:r>
            <a:r>
              <a:rPr lang="en-US" sz="1400" dirty="0" err="1">
                <a:solidFill>
                  <a:prstClr val="black"/>
                </a:solidFill>
                <a:effectLst>
                  <a:outerShdw blurRad="38100" dist="38100" dir="2700000" algn="tl">
                    <a:srgbClr val="C0C0C0"/>
                  </a:outerShdw>
                </a:effectLst>
                <a:latin typeface="Lucida Sans Unicode" pitchFamily="34" charset="0"/>
                <a:cs typeface="+mn-cs"/>
              </a:rPr>
              <a:t>Ehwal</a:t>
            </a:r>
            <a:r>
              <a:rPr lang="en-US" sz="1400" dirty="0">
                <a:solidFill>
                  <a:prstClr val="black"/>
                </a:solidFill>
                <a:effectLst>
                  <a:outerShdw blurRad="38100" dist="38100" dir="2700000" algn="tl">
                    <a:srgbClr val="C0C0C0"/>
                  </a:outerShdw>
                </a:effectLst>
                <a:latin typeface="Lucida Sans Unicode" pitchFamily="34" charset="0"/>
                <a:cs typeface="+mn-cs"/>
              </a:rPr>
              <a:t> </a:t>
            </a:r>
            <a:r>
              <a:rPr lang="en-US" sz="1400" dirty="0" err="1">
                <a:solidFill>
                  <a:prstClr val="black"/>
                </a:solidFill>
                <a:effectLst>
                  <a:outerShdw blurRad="38100" dist="38100" dir="2700000" algn="tl">
                    <a:srgbClr val="C0C0C0"/>
                  </a:outerShdw>
                </a:effectLst>
                <a:latin typeface="Lucida Sans Unicode" pitchFamily="34" charset="0"/>
                <a:cs typeface="+mn-cs"/>
              </a:rPr>
              <a:t>Pelajar</a:t>
            </a:r>
            <a:endParaRPr lang="en-US" sz="1400" dirty="0">
              <a:solidFill>
                <a:prstClr val="black"/>
              </a:solidFill>
              <a:effectLst>
                <a:outerShdw blurRad="38100" dist="38100" dir="2700000" algn="tl">
                  <a:srgbClr val="C0C0C0"/>
                </a:outerShdw>
              </a:effectLst>
              <a:latin typeface="Lucida Sans Unicode" pitchFamily="34" charset="0"/>
              <a:cs typeface="+mn-cs"/>
            </a:endParaRPr>
          </a:p>
          <a:p>
            <a:pPr fontAlgn="auto">
              <a:spcBef>
                <a:spcPts val="0"/>
              </a:spcBef>
              <a:spcAft>
                <a:spcPts val="0"/>
              </a:spcAft>
              <a:defRPr/>
            </a:pPr>
            <a:r>
              <a:rPr lang="en-US" sz="1400" dirty="0" err="1">
                <a:solidFill>
                  <a:prstClr val="black"/>
                </a:solidFill>
                <a:effectLst>
                  <a:outerShdw blurRad="38100" dist="38100" dir="2700000" algn="tl">
                    <a:srgbClr val="C0C0C0"/>
                  </a:outerShdw>
                </a:effectLst>
                <a:latin typeface="Lucida Sans Unicode" pitchFamily="34" charset="0"/>
                <a:cs typeface="+mn-cs"/>
              </a:rPr>
              <a:t>Majlis</a:t>
            </a:r>
            <a:r>
              <a:rPr lang="en-US" sz="1400" dirty="0">
                <a:solidFill>
                  <a:prstClr val="black"/>
                </a:solidFill>
                <a:effectLst>
                  <a:outerShdw blurRad="38100" dist="38100" dir="2700000" algn="tl">
                    <a:srgbClr val="C0C0C0"/>
                  </a:outerShdw>
                </a:effectLst>
                <a:latin typeface="Lucida Sans Unicode" pitchFamily="34" charset="0"/>
                <a:cs typeface="+mn-cs"/>
              </a:rPr>
              <a:t> </a:t>
            </a:r>
            <a:r>
              <a:rPr lang="en-US" sz="1400" dirty="0" err="1">
                <a:solidFill>
                  <a:prstClr val="black"/>
                </a:solidFill>
                <a:effectLst>
                  <a:outerShdw blurRad="38100" dist="38100" dir="2700000" algn="tl">
                    <a:srgbClr val="C0C0C0"/>
                  </a:outerShdw>
                </a:effectLst>
                <a:latin typeface="Lucida Sans Unicode" pitchFamily="34" charset="0"/>
                <a:cs typeface="+mn-cs"/>
              </a:rPr>
              <a:t>Anugerah</a:t>
            </a:r>
            <a:r>
              <a:rPr lang="en-US" sz="1400" dirty="0">
                <a:solidFill>
                  <a:prstClr val="black"/>
                </a:solidFill>
                <a:effectLst>
                  <a:outerShdw blurRad="38100" dist="38100" dir="2700000" algn="tl">
                    <a:srgbClr val="C0C0C0"/>
                  </a:outerShdw>
                </a:effectLst>
                <a:latin typeface="Lucida Sans Unicode" pitchFamily="34" charset="0"/>
                <a:cs typeface="+mn-cs"/>
              </a:rPr>
              <a:t> </a:t>
            </a:r>
            <a:r>
              <a:rPr lang="en-US" sz="1400" dirty="0" err="1">
                <a:solidFill>
                  <a:prstClr val="black"/>
                </a:solidFill>
                <a:effectLst>
                  <a:outerShdw blurRad="38100" dist="38100" dir="2700000" algn="tl">
                    <a:srgbClr val="C0C0C0"/>
                  </a:outerShdw>
                </a:effectLst>
                <a:latin typeface="Lucida Sans Unicode" pitchFamily="34" charset="0"/>
                <a:cs typeface="+mn-cs"/>
              </a:rPr>
              <a:t>Naib</a:t>
            </a:r>
            <a:r>
              <a:rPr lang="en-US" sz="1400" dirty="0">
                <a:solidFill>
                  <a:prstClr val="black"/>
                </a:solidFill>
                <a:effectLst>
                  <a:outerShdw blurRad="38100" dist="38100" dir="2700000" algn="tl">
                    <a:srgbClr val="C0C0C0"/>
                  </a:outerShdw>
                </a:effectLst>
                <a:latin typeface="Lucida Sans Unicode" pitchFamily="34" charset="0"/>
                <a:cs typeface="+mn-cs"/>
              </a:rPr>
              <a:t> </a:t>
            </a:r>
            <a:r>
              <a:rPr lang="en-US" sz="1400" dirty="0" err="1">
                <a:solidFill>
                  <a:prstClr val="black"/>
                </a:solidFill>
                <a:effectLst>
                  <a:outerShdw blurRad="38100" dist="38100" dir="2700000" algn="tl">
                    <a:srgbClr val="C0C0C0"/>
                  </a:outerShdw>
                </a:effectLst>
                <a:latin typeface="Lucida Sans Unicode" pitchFamily="34" charset="0"/>
                <a:cs typeface="+mn-cs"/>
              </a:rPr>
              <a:t>Canselor</a:t>
            </a:r>
            <a:r>
              <a:rPr lang="en-US" sz="1400" dirty="0">
                <a:solidFill>
                  <a:prstClr val="black"/>
                </a:solidFill>
                <a:effectLst>
                  <a:outerShdw blurRad="38100" dist="38100" dir="2700000" algn="tl">
                    <a:srgbClr val="C0C0C0"/>
                  </a:outerShdw>
                </a:effectLst>
                <a:latin typeface="Lucida Sans Unicode" pitchFamily="34" charset="0"/>
                <a:cs typeface="+mn-cs"/>
              </a:rPr>
              <a:t> Kali Ke-11</a:t>
            </a:r>
          </a:p>
          <a:p>
            <a:pPr fontAlgn="auto">
              <a:spcBef>
                <a:spcPts val="0"/>
              </a:spcBef>
              <a:spcAft>
                <a:spcPts val="0"/>
              </a:spcAft>
              <a:defRPr/>
            </a:pPr>
            <a:r>
              <a:rPr lang="en-US" sz="1400" dirty="0">
                <a:solidFill>
                  <a:prstClr val="black"/>
                </a:solidFill>
                <a:effectLst>
                  <a:outerShdw blurRad="38100" dist="38100" dir="2700000" algn="tl">
                    <a:srgbClr val="C0C0C0"/>
                  </a:outerShdw>
                </a:effectLst>
                <a:latin typeface="Lucida Sans Unicode" pitchFamily="34" charset="0"/>
                <a:cs typeface="+mn-cs"/>
              </a:rPr>
              <a:t>21</a:t>
            </a:r>
            <a:r>
              <a:rPr lang="en-US" sz="1400" baseline="30000" dirty="0">
                <a:solidFill>
                  <a:prstClr val="black"/>
                </a:solidFill>
                <a:effectLst>
                  <a:outerShdw blurRad="38100" dist="38100" dir="2700000" algn="tl">
                    <a:srgbClr val="C0C0C0"/>
                  </a:outerShdw>
                </a:effectLst>
                <a:latin typeface="Lucida Sans Unicode" pitchFamily="34" charset="0"/>
                <a:cs typeface="+mn-cs"/>
              </a:rPr>
              <a:t>st</a:t>
            </a:r>
            <a:r>
              <a:rPr lang="en-US" sz="1400" dirty="0">
                <a:solidFill>
                  <a:prstClr val="black"/>
                </a:solidFill>
                <a:effectLst>
                  <a:outerShdw blurRad="38100" dist="38100" dir="2700000" algn="tl">
                    <a:srgbClr val="C0C0C0"/>
                  </a:outerShdw>
                </a:effectLst>
                <a:latin typeface="Lucida Sans Unicode" pitchFamily="34" charset="0"/>
                <a:cs typeface="+mn-cs"/>
              </a:rPr>
              <a:t> April 2010 </a:t>
            </a:r>
          </a:p>
        </p:txBody>
      </p:sp>
      <p:sp>
        <p:nvSpPr>
          <p:cNvPr id="278" name="Oval 10805"/>
          <p:cNvSpPr>
            <a:spLocks noChangeArrowheads="1"/>
          </p:cNvSpPr>
          <p:nvPr/>
        </p:nvSpPr>
        <p:spPr bwMode="auto">
          <a:xfrm>
            <a:off x="6362700" y="381000"/>
            <a:ext cx="292100" cy="292100"/>
          </a:xfrm>
          <a:prstGeom prst="ellipse">
            <a:avLst/>
          </a:prstGeom>
          <a:solidFill>
            <a:schemeClr val="tx1"/>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12</a:t>
            </a:r>
          </a:p>
        </p:txBody>
      </p:sp>
      <p:sp>
        <p:nvSpPr>
          <p:cNvPr id="281" name="Oval 10805"/>
          <p:cNvSpPr>
            <a:spLocks noChangeArrowheads="1"/>
          </p:cNvSpPr>
          <p:nvPr/>
        </p:nvSpPr>
        <p:spPr bwMode="auto">
          <a:xfrm>
            <a:off x="6337300" y="3848100"/>
            <a:ext cx="292100" cy="292100"/>
          </a:xfrm>
          <a:prstGeom prst="ellipse">
            <a:avLst/>
          </a:prstGeom>
          <a:solidFill>
            <a:schemeClr val="tx1"/>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11</a:t>
            </a:r>
          </a:p>
        </p:txBody>
      </p:sp>
      <p:sp>
        <p:nvSpPr>
          <p:cNvPr id="287" name="Oval 10805"/>
          <p:cNvSpPr>
            <a:spLocks noChangeArrowheads="1"/>
          </p:cNvSpPr>
          <p:nvPr/>
        </p:nvSpPr>
        <p:spPr bwMode="auto">
          <a:xfrm>
            <a:off x="4953000" y="1752600"/>
            <a:ext cx="292100" cy="293688"/>
          </a:xfrm>
          <a:prstGeom prst="ellipse">
            <a:avLst/>
          </a:prstGeom>
          <a:solidFill>
            <a:srgbClr val="92D050"/>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29</a:t>
            </a:r>
          </a:p>
        </p:txBody>
      </p:sp>
      <p:sp>
        <p:nvSpPr>
          <p:cNvPr id="288" name="Oval 10805"/>
          <p:cNvSpPr>
            <a:spLocks noChangeArrowheads="1"/>
          </p:cNvSpPr>
          <p:nvPr/>
        </p:nvSpPr>
        <p:spPr bwMode="auto">
          <a:xfrm>
            <a:off x="6337300" y="1790700"/>
            <a:ext cx="292100" cy="293688"/>
          </a:xfrm>
          <a:prstGeom prst="ellipse">
            <a:avLst/>
          </a:prstGeom>
          <a:solidFill>
            <a:srgbClr val="FFC000"/>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6</a:t>
            </a:r>
          </a:p>
        </p:txBody>
      </p:sp>
      <p:sp>
        <p:nvSpPr>
          <p:cNvPr id="289" name="Oval 10805"/>
          <p:cNvSpPr>
            <a:spLocks noChangeArrowheads="1"/>
          </p:cNvSpPr>
          <p:nvPr/>
        </p:nvSpPr>
        <p:spPr bwMode="auto">
          <a:xfrm>
            <a:off x="6337300" y="2400300"/>
            <a:ext cx="292100" cy="293688"/>
          </a:xfrm>
          <a:prstGeom prst="ellipse">
            <a:avLst/>
          </a:prstGeom>
          <a:solidFill>
            <a:srgbClr val="FFC000"/>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5</a:t>
            </a:r>
          </a:p>
        </p:txBody>
      </p:sp>
      <p:sp>
        <p:nvSpPr>
          <p:cNvPr id="134" name="Oval 10805"/>
          <p:cNvSpPr>
            <a:spLocks noChangeArrowheads="1"/>
          </p:cNvSpPr>
          <p:nvPr/>
        </p:nvSpPr>
        <p:spPr bwMode="auto">
          <a:xfrm>
            <a:off x="4953000" y="1295400"/>
            <a:ext cx="292100" cy="293688"/>
          </a:xfrm>
          <a:prstGeom prst="ellipse">
            <a:avLst/>
          </a:prstGeom>
          <a:solidFill>
            <a:srgbClr val="F8A6AC"/>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30</a:t>
            </a:r>
          </a:p>
        </p:txBody>
      </p:sp>
      <p:sp>
        <p:nvSpPr>
          <p:cNvPr id="135" name="Oval 10805"/>
          <p:cNvSpPr>
            <a:spLocks noChangeArrowheads="1"/>
          </p:cNvSpPr>
          <p:nvPr/>
        </p:nvSpPr>
        <p:spPr bwMode="auto">
          <a:xfrm>
            <a:off x="4953000" y="838200"/>
            <a:ext cx="292100" cy="293688"/>
          </a:xfrm>
          <a:prstGeom prst="ellipse">
            <a:avLst/>
          </a:prstGeom>
          <a:solidFill>
            <a:srgbClr val="F8A6AC"/>
          </a:solidFill>
          <a:ln w="9525">
            <a:solidFill>
              <a:schemeClr val="tx1"/>
            </a:solidFill>
            <a:prstDash val="sysDot"/>
            <a:round/>
            <a:headEnd/>
            <a:tailEnd/>
          </a:ln>
          <a:effectLst/>
        </p:spPr>
        <p:txBody>
          <a:bodyPr wrap="none" anchor="ctr"/>
          <a:lstStyle/>
          <a:p>
            <a:pPr fontAlgn="auto">
              <a:spcBef>
                <a:spcPts val="0"/>
              </a:spcBef>
              <a:spcAft>
                <a:spcPts val="0"/>
              </a:spcAft>
              <a:defRPr/>
            </a:pPr>
            <a:r>
              <a:rPr lang="en-US" sz="900" b="0" dirty="0">
                <a:solidFill>
                  <a:prstClr val="white"/>
                </a:solidFill>
                <a:effectLst>
                  <a:outerShdw blurRad="38100" dist="38100" dir="2700000" algn="tl">
                    <a:srgbClr val="FFFFFF"/>
                  </a:outerShdw>
                </a:effectLst>
                <a:latin typeface="Calibri"/>
                <a:ea typeface="Dotum" pitchFamily="34" charset="-127"/>
                <a:cs typeface="+mn-cs"/>
              </a:rPr>
              <a:t>31</a:t>
            </a:r>
          </a:p>
        </p:txBody>
      </p:sp>
      <p:sp>
        <p:nvSpPr>
          <p:cNvPr id="58509" name="Rectangle 188"/>
          <p:cNvSpPr>
            <a:spLocks noChangeArrowheads="1"/>
          </p:cNvSpPr>
          <p:nvPr/>
        </p:nvSpPr>
        <p:spPr bwMode="auto">
          <a:xfrm>
            <a:off x="5257800" y="5943600"/>
            <a:ext cx="762000" cy="381000"/>
          </a:xfrm>
          <a:prstGeom prst="rect">
            <a:avLst/>
          </a:prstGeom>
          <a:solidFill>
            <a:srgbClr val="92D050"/>
          </a:solidFill>
          <a:ln w="9525" algn="ctr">
            <a:solidFill>
              <a:schemeClr val="tx1"/>
            </a:solidFill>
            <a:round/>
            <a:headEnd/>
            <a:tailEnd/>
          </a:ln>
        </p:spPr>
        <p:txBody>
          <a:bodyPr/>
          <a:lstStyle/>
          <a:p>
            <a:pPr>
              <a:defRPr/>
            </a:pPr>
            <a:r>
              <a:rPr lang="en-US" sz="1800">
                <a:solidFill>
                  <a:prstClr val="black"/>
                </a:solidFill>
                <a:latin typeface="Calibri" pitchFamily="34" charset="0"/>
                <a:cs typeface="+mn-cs"/>
              </a:rPr>
              <a:t>10 C</a:t>
            </a:r>
          </a:p>
          <a:p>
            <a:pPr>
              <a:defRPr/>
            </a:pPr>
            <a:r>
              <a:rPr lang="en-US" sz="1600" b="0">
                <a:solidFill>
                  <a:prstClr val="black"/>
                </a:solidFill>
                <a:latin typeface="Calibri" pitchFamily="34" charset="0"/>
                <a:cs typeface="+mn-cs"/>
              </a:rPr>
              <a:t>Pelajar</a:t>
            </a:r>
          </a:p>
        </p:txBody>
      </p:sp>
      <p:sp>
        <p:nvSpPr>
          <p:cNvPr id="190" name="Rectangle 189"/>
          <p:cNvSpPr/>
          <p:nvPr/>
        </p:nvSpPr>
        <p:spPr bwMode="auto">
          <a:xfrm>
            <a:off x="4267200" y="5943600"/>
            <a:ext cx="838200" cy="381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r>
              <a:rPr lang="en-US" sz="1800" b="0" dirty="0">
                <a:solidFill>
                  <a:prstClr val="black"/>
                </a:solidFill>
                <a:latin typeface="Calibri"/>
                <a:cs typeface="+mn-cs"/>
              </a:rPr>
              <a:t>9</a:t>
            </a:r>
            <a:r>
              <a:rPr lang="en-US" sz="1800" b="0" dirty="0">
                <a:solidFill>
                  <a:prstClr val="white"/>
                </a:solidFill>
                <a:latin typeface="Calibri"/>
                <a:cs typeface="+mn-cs"/>
              </a:rPr>
              <a:t>9 C </a:t>
            </a:r>
            <a:r>
              <a:rPr lang="en-US" sz="1600" b="0" dirty="0" err="1">
                <a:solidFill>
                  <a:prstClr val="black">
                    <a:lumMod val="75000"/>
                    <a:lumOff val="25000"/>
                  </a:prstClr>
                </a:solidFill>
                <a:latin typeface="Calibri"/>
                <a:cs typeface="+mn-cs"/>
              </a:rPr>
              <a:t>Pelajar</a:t>
            </a:r>
            <a:endParaRPr lang="en-US" sz="1600" b="0" dirty="0">
              <a:solidFill>
                <a:prstClr val="black">
                  <a:lumMod val="75000"/>
                  <a:lumOff val="25000"/>
                </a:prstClr>
              </a:solidFill>
              <a:latin typeface="Calibri"/>
              <a:cs typeface="+mn-cs"/>
            </a:endParaRPr>
          </a:p>
        </p:txBody>
      </p:sp>
      <p:sp>
        <p:nvSpPr>
          <p:cNvPr id="58511" name="Rectangle 190"/>
          <p:cNvSpPr>
            <a:spLocks noChangeArrowheads="1"/>
          </p:cNvSpPr>
          <p:nvPr/>
        </p:nvSpPr>
        <p:spPr bwMode="auto">
          <a:xfrm>
            <a:off x="1295400" y="5943600"/>
            <a:ext cx="914400" cy="381000"/>
          </a:xfrm>
          <a:prstGeom prst="rect">
            <a:avLst/>
          </a:prstGeom>
          <a:solidFill>
            <a:srgbClr val="F8A6AC"/>
          </a:solidFill>
          <a:ln w="9525" algn="ctr">
            <a:solidFill>
              <a:schemeClr val="tx1"/>
            </a:solidFill>
            <a:round/>
            <a:headEnd/>
            <a:tailEnd/>
          </a:ln>
        </p:spPr>
        <p:txBody>
          <a:bodyPr/>
          <a:lstStyle/>
          <a:p>
            <a:pPr>
              <a:defRPr/>
            </a:pPr>
            <a:r>
              <a:rPr lang="en-US" sz="1800">
                <a:solidFill>
                  <a:prstClr val="black"/>
                </a:solidFill>
                <a:latin typeface="Calibri" pitchFamily="34" charset="0"/>
                <a:cs typeface="+mn-cs"/>
              </a:rPr>
              <a:t>10 C </a:t>
            </a:r>
            <a:r>
              <a:rPr lang="en-US" sz="1200" b="0">
                <a:solidFill>
                  <a:prstClr val="black"/>
                </a:solidFill>
                <a:latin typeface="Calibri" pitchFamily="34" charset="0"/>
                <a:cs typeface="+mn-cs"/>
              </a:rPr>
              <a:t>tambahan</a:t>
            </a:r>
          </a:p>
        </p:txBody>
      </p:sp>
      <p:sp>
        <p:nvSpPr>
          <p:cNvPr id="58512" name="Rectangle 191"/>
          <p:cNvSpPr>
            <a:spLocks noChangeArrowheads="1"/>
          </p:cNvSpPr>
          <p:nvPr/>
        </p:nvSpPr>
        <p:spPr bwMode="auto">
          <a:xfrm>
            <a:off x="2286000" y="5943600"/>
            <a:ext cx="914400" cy="381000"/>
          </a:xfrm>
          <a:prstGeom prst="rect">
            <a:avLst/>
          </a:prstGeom>
          <a:solidFill>
            <a:srgbClr val="FFC000"/>
          </a:solidFill>
          <a:ln w="9525" algn="ctr">
            <a:solidFill>
              <a:schemeClr val="tx1"/>
            </a:solidFill>
            <a:round/>
            <a:headEnd/>
            <a:tailEnd/>
          </a:ln>
        </p:spPr>
        <p:txBody>
          <a:bodyPr/>
          <a:lstStyle/>
          <a:p>
            <a:pPr>
              <a:defRPr/>
            </a:pPr>
            <a:r>
              <a:rPr lang="en-US" sz="1800">
                <a:solidFill>
                  <a:prstClr val="black"/>
                </a:solidFill>
                <a:latin typeface="Calibri" pitchFamily="34" charset="0"/>
                <a:cs typeface="+mn-cs"/>
              </a:rPr>
              <a:t>10 C </a:t>
            </a:r>
            <a:r>
              <a:rPr lang="en-US" sz="1400" b="0">
                <a:solidFill>
                  <a:prstClr val="black"/>
                </a:solidFill>
                <a:latin typeface="Calibri" pitchFamily="34" charset="0"/>
                <a:cs typeface="+mn-cs"/>
              </a:rPr>
              <a:t>Jemputan</a:t>
            </a:r>
          </a:p>
        </p:txBody>
      </p:sp>
      <p:sp>
        <p:nvSpPr>
          <p:cNvPr id="193" name="Rectangle 192"/>
          <p:cNvSpPr/>
          <p:nvPr/>
        </p:nvSpPr>
        <p:spPr bwMode="auto">
          <a:xfrm>
            <a:off x="3276600" y="5943600"/>
            <a:ext cx="914400" cy="3810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r>
              <a:rPr lang="en-US" sz="1800" dirty="0">
                <a:solidFill>
                  <a:prstClr val="black"/>
                </a:solidFill>
                <a:latin typeface="Calibri"/>
                <a:cs typeface="+mn-cs"/>
              </a:rPr>
              <a:t>7 C</a:t>
            </a:r>
          </a:p>
          <a:p>
            <a:pPr fontAlgn="auto">
              <a:spcBef>
                <a:spcPts val="0"/>
              </a:spcBef>
              <a:spcAft>
                <a:spcPts val="0"/>
              </a:spcAft>
              <a:defRPr/>
            </a:pPr>
            <a:r>
              <a:rPr lang="en-US" sz="1600" b="0" dirty="0">
                <a:solidFill>
                  <a:prstClr val="black"/>
                </a:solidFill>
                <a:latin typeface="Calibri"/>
                <a:cs typeface="+mn-cs"/>
              </a:rPr>
              <a:t> VVIP</a:t>
            </a:r>
          </a:p>
        </p:txBody>
      </p:sp>
    </p:spTree>
    <p:extLst>
      <p:ext uri="{BB962C8B-B14F-4D97-AF65-F5344CB8AC3E}">
        <p14:creationId xmlns:p14="http://schemas.microsoft.com/office/powerpoint/2010/main" val="420431626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269875"/>
            <a:ext cx="4724400" cy="646113"/>
          </a:xfrm>
          <a:prstGeom prst="rect">
            <a:avLst/>
          </a:prstGeom>
          <a:noFill/>
        </p:spPr>
        <p:txBody>
          <a:bodyPr>
            <a:spAutoFit/>
          </a:bodyPr>
          <a:lstStyle/>
          <a:p>
            <a:pPr algn="ctr">
              <a:defRPr/>
            </a:pPr>
            <a:r>
              <a:rPr lang="ms-MY" sz="3600"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rPr>
              <a:t>DEFINISI</a:t>
            </a:r>
          </a:p>
        </p:txBody>
      </p:sp>
      <p:sp>
        <p:nvSpPr>
          <p:cNvPr id="7" name="Round Diagonal Corner Rectangle 6"/>
          <p:cNvSpPr/>
          <p:nvPr/>
        </p:nvSpPr>
        <p:spPr>
          <a:xfrm rot="21177433">
            <a:off x="209550" y="2940050"/>
            <a:ext cx="3365500" cy="735013"/>
          </a:xfrm>
          <a:prstGeom prst="round2DiagRect">
            <a:avLst>
              <a:gd name="adj1" fmla="val 50000"/>
              <a:gd name="adj2" fmla="val 0"/>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ound Diagonal Corner Rectangle 4"/>
          <p:cNvSpPr/>
          <p:nvPr/>
        </p:nvSpPr>
        <p:spPr>
          <a:xfrm>
            <a:off x="514065" y="2991835"/>
            <a:ext cx="5486400" cy="1600200"/>
          </a:xfrm>
          <a:prstGeom prst="round2DiagRect">
            <a:avLst>
              <a:gd name="adj1" fmla="val 50000"/>
              <a:gd name="adj2" fmla="val 0"/>
            </a:avLst>
          </a:prstGeom>
          <a:solidFill>
            <a:srgbClr val="CC3300"/>
          </a:solidFill>
          <a:ln>
            <a:solidFill>
              <a:srgbClr val="FFC00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ms-MY" dirty="0">
                <a:solidFill>
                  <a:schemeClr val="bg1"/>
                </a:solidFill>
              </a:rPr>
              <a:t>Protokol dan Etiket?</a:t>
            </a:r>
          </a:p>
        </p:txBody>
      </p:sp>
      <p:sp>
        <p:nvSpPr>
          <p:cNvPr id="13" name="Round Diagonal Corner Rectangle 12"/>
          <p:cNvSpPr/>
          <p:nvPr/>
        </p:nvSpPr>
        <p:spPr>
          <a:xfrm rot="21177433">
            <a:off x="6256338" y="1703388"/>
            <a:ext cx="2370137" cy="4008437"/>
          </a:xfrm>
          <a:prstGeom prst="round2DiagRect">
            <a:avLst>
              <a:gd name="adj1" fmla="val 17094"/>
              <a:gd name="adj2" fmla="val 0"/>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5064" name="Picture 6"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6763" y="1554163"/>
            <a:ext cx="20272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5" descr="FUADRAIHAN_ (1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238" y="3154363"/>
            <a:ext cx="203676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4" descr="Picture 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6763" y="4602163"/>
            <a:ext cx="20272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9033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18" presetClass="entr" presetSubtype="1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500"/>
                                        <p:tgtEl>
                                          <p:spTgt spid="7"/>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800">
                <a:solidFill>
                  <a:srgbClr val="9900CC"/>
                </a:solidFill>
                <a:latin typeface="Calibri" pitchFamily="34" charset="0"/>
              </a:rPr>
              <a:t>Pengurusan Majlis</a:t>
            </a:r>
          </a:p>
          <a:p>
            <a:pPr algn="r"/>
            <a:r>
              <a:rPr lang="en-US" sz="1800">
                <a:solidFill>
                  <a:srgbClr val="9900CC"/>
                </a:solidFill>
                <a:latin typeface="Calibri" pitchFamily="34" charset="0"/>
              </a:rPr>
              <a:t>(SEBELUM)</a:t>
            </a:r>
          </a:p>
        </p:txBody>
      </p:sp>
      <p:sp>
        <p:nvSpPr>
          <p:cNvPr id="149507" name="Rectangle 4"/>
          <p:cNvSpPr>
            <a:spLocks noChangeArrowheads="1"/>
          </p:cNvSpPr>
          <p:nvPr/>
        </p:nvSpPr>
        <p:spPr bwMode="auto">
          <a:xfrm>
            <a:off x="914400" y="8382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60400" indent="-660400"/>
            <a:endParaRPr lang="en-US">
              <a:latin typeface="Calibri" pitchFamily="34" charset="0"/>
            </a:endParaRPr>
          </a:p>
        </p:txBody>
      </p:sp>
      <p:sp>
        <p:nvSpPr>
          <p:cNvPr id="149508" name="Rectangle 6"/>
          <p:cNvSpPr>
            <a:spLocks noChangeArrowheads="1"/>
          </p:cNvSpPr>
          <p:nvPr/>
        </p:nvSpPr>
        <p:spPr bwMode="auto">
          <a:xfrm>
            <a:off x="525463" y="2590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r>
              <a:rPr lang="en-US">
                <a:latin typeface="Calibri" pitchFamily="34" charset="0"/>
              </a:rPr>
              <a:t>	</a:t>
            </a:r>
            <a:r>
              <a:rPr lang="en-US" sz="2000">
                <a:solidFill>
                  <a:schemeClr val="tx1"/>
                </a:solidFill>
                <a:latin typeface="Calibri" pitchFamily="34" charset="0"/>
              </a:rPr>
              <a:t>Jenis-jenis Senarai Jemputan Yang Perlu Disediakan:</a:t>
            </a:r>
          </a:p>
          <a:p>
            <a:pPr marL="609600" indent="-609600"/>
            <a:endParaRPr lang="en-US" sz="2000">
              <a:solidFill>
                <a:schemeClr val="tx1"/>
              </a:solidFill>
              <a:latin typeface="Calibri" pitchFamily="34" charset="0"/>
            </a:endParaRPr>
          </a:p>
          <a:p>
            <a:pPr marL="609600" indent="-609600"/>
            <a:r>
              <a:rPr lang="en-US" sz="2000">
                <a:solidFill>
                  <a:schemeClr val="tx1"/>
                </a:solidFill>
                <a:latin typeface="Calibri" pitchFamily="34" charset="0"/>
              </a:rPr>
              <a:t>	i.	Senarai Ringkas</a:t>
            </a:r>
          </a:p>
          <a:p>
            <a:pPr marL="609600" indent="-609600"/>
            <a:r>
              <a:rPr lang="en-US" sz="2000">
                <a:solidFill>
                  <a:schemeClr val="tx1"/>
                </a:solidFill>
                <a:latin typeface="Calibri" pitchFamily="34" charset="0"/>
              </a:rPr>
              <a:t>	ii.	Senarai Nama</a:t>
            </a:r>
          </a:p>
          <a:p>
            <a:pPr marL="609600" indent="-609600"/>
            <a:r>
              <a:rPr lang="en-US" sz="2000">
                <a:solidFill>
                  <a:schemeClr val="tx1"/>
                </a:solidFill>
                <a:latin typeface="Calibri" pitchFamily="34" charset="0"/>
              </a:rPr>
              <a:t>	iii.	Senarai Keutamaan</a:t>
            </a:r>
          </a:p>
          <a:p>
            <a:pPr marL="609600" indent="-609600"/>
            <a:r>
              <a:rPr lang="en-US" sz="2000">
                <a:solidFill>
                  <a:schemeClr val="tx1"/>
                </a:solidFill>
                <a:latin typeface="Calibri" pitchFamily="34" charset="0"/>
              </a:rPr>
              <a:t>	iv.	Senarai Jawapan</a:t>
            </a:r>
          </a:p>
          <a:p>
            <a:pPr marL="609600" indent="-609600"/>
            <a:r>
              <a:rPr lang="en-US" sz="2000">
                <a:solidFill>
                  <a:schemeClr val="tx1"/>
                </a:solidFill>
                <a:latin typeface="Calibri" pitchFamily="34" charset="0"/>
              </a:rPr>
              <a:t>	v.	Senarai Kehadiran</a:t>
            </a:r>
          </a:p>
          <a:p>
            <a:pPr marL="609600" indent="-609600"/>
            <a:endParaRPr lang="en-US" sz="1600">
              <a:latin typeface="Calibri" pitchFamily="34" charset="0"/>
            </a:endParaRPr>
          </a:p>
        </p:txBody>
      </p:sp>
      <p:sp>
        <p:nvSpPr>
          <p:cNvPr id="7" name="Round Diagonal Corner Rectangle 6"/>
          <p:cNvSpPr/>
          <p:nvPr/>
        </p:nvSpPr>
        <p:spPr>
          <a:xfrm>
            <a:off x="952500" y="1409972"/>
            <a:ext cx="7239000"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chemeClr val="tx1"/>
                </a:solidFill>
                <a:latin typeface="Calibri" pitchFamily="34" charset="0"/>
              </a:rPr>
              <a:t>3. SENARAI JEMPUTAN</a:t>
            </a:r>
            <a:endParaRPr lang="en-US" dirty="0">
              <a:solidFill>
                <a:srgbClr val="D60093"/>
              </a:solidFill>
            </a:endParaRPr>
          </a:p>
        </p:txBody>
      </p:sp>
    </p:spTree>
    <p:extLst>
      <p:ext uri="{BB962C8B-B14F-4D97-AF65-F5344CB8AC3E}">
        <p14:creationId xmlns:p14="http://schemas.microsoft.com/office/powerpoint/2010/main" val="1006275629"/>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800">
                <a:solidFill>
                  <a:schemeClr val="bg1"/>
                </a:solidFill>
                <a:latin typeface="Calibri" pitchFamily="34" charset="0"/>
              </a:rPr>
              <a:t>Pengurusan Majlis</a:t>
            </a:r>
          </a:p>
          <a:p>
            <a:pPr algn="r"/>
            <a:r>
              <a:rPr lang="en-US" sz="1800">
                <a:solidFill>
                  <a:schemeClr val="bg1"/>
                </a:solidFill>
                <a:latin typeface="Calibri" pitchFamily="34" charset="0"/>
              </a:rPr>
              <a:t>(SEBELUM)</a:t>
            </a:r>
          </a:p>
        </p:txBody>
      </p:sp>
      <p:sp>
        <p:nvSpPr>
          <p:cNvPr id="150531" name="Rectangle 4"/>
          <p:cNvSpPr>
            <a:spLocks noChangeArrowheads="1"/>
          </p:cNvSpPr>
          <p:nvPr/>
        </p:nvSpPr>
        <p:spPr bwMode="auto">
          <a:xfrm>
            <a:off x="914400" y="13716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60400" indent="-660400"/>
            <a:r>
              <a:rPr lang="en-US" sz="2000">
                <a:solidFill>
                  <a:schemeClr val="tx1"/>
                </a:solidFill>
                <a:latin typeface="Calibri" pitchFamily="34" charset="0"/>
              </a:rPr>
              <a:t>CONTOH SENARAI RINGKAS BAGI MAJLIS</a:t>
            </a:r>
          </a:p>
        </p:txBody>
      </p:sp>
      <p:graphicFrame>
        <p:nvGraphicFramePr>
          <p:cNvPr id="326662" name="Group 6"/>
          <p:cNvGraphicFramePr>
            <a:graphicFrameLocks noGrp="1"/>
          </p:cNvGraphicFramePr>
          <p:nvPr/>
        </p:nvGraphicFramePr>
        <p:xfrm>
          <a:off x="914400" y="1770063"/>
          <a:ext cx="7391400" cy="4525967"/>
        </p:xfrm>
        <a:graphic>
          <a:graphicData uri="http://schemas.openxmlformats.org/drawingml/2006/table">
            <a:tbl>
              <a:tblPr/>
              <a:tblGrid>
                <a:gridCol w="342900"/>
                <a:gridCol w="4516438"/>
                <a:gridCol w="2532062"/>
              </a:tblGrid>
              <a:tr h="411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charset="0"/>
                        </a:rPr>
                        <a:t>Menteri</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Kabinet</a:t>
                      </a:r>
                      <a:endParaRPr kumimoji="0" lang="en-U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b</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charset="0"/>
                        </a:rPr>
                        <a:t>Timbalan</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Menteri</a:t>
                      </a:r>
                      <a:endParaRPr kumimoji="0" lang="en-U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Pegawai-pegawai Kementerian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d</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Ketua-ketua Jabatan Negeri</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Ahli Parlimen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f</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Ahli Dewan Undangan Negeri</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g</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Pengetua-pengetua Maktab</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h</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Orang kenamaan daerah</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i</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Pensyarah-pensyarah</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j</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Ahli Jawatankuasa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charset="0"/>
                        </a:rPr>
                        <a:t>Jumlah</a:t>
                      </a:r>
                      <a:endParaRPr kumimoji="0" lang="en-U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80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1340536"/>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a:solidFill>
                  <a:srgbClr val="9900CC"/>
                </a:solidFill>
                <a:latin typeface="Calibri" pitchFamily="34" charset="0"/>
              </a:rPr>
              <a:t>Pengurusan Majlis</a:t>
            </a:r>
          </a:p>
          <a:p>
            <a:pPr algn="r"/>
            <a:r>
              <a:rPr lang="en-US">
                <a:solidFill>
                  <a:srgbClr val="9900CC"/>
                </a:solidFill>
                <a:latin typeface="Calibri" pitchFamily="34" charset="0"/>
              </a:rPr>
              <a:t>(SEBELUM)</a:t>
            </a:r>
          </a:p>
        </p:txBody>
      </p:sp>
      <p:sp>
        <p:nvSpPr>
          <p:cNvPr id="151555" name="Rectangle 6"/>
          <p:cNvSpPr>
            <a:spLocks noChangeArrowheads="1"/>
          </p:cNvSpPr>
          <p:nvPr/>
        </p:nvSpPr>
        <p:spPr bwMode="auto">
          <a:xfrm>
            <a:off x="1371600" y="1219200"/>
            <a:ext cx="7162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spcBef>
                <a:spcPct val="20000"/>
              </a:spcBef>
            </a:pPr>
            <a:endParaRPr lang="en-US" sz="1600">
              <a:latin typeface="Calibri" pitchFamily="34" charset="0"/>
            </a:endParaRPr>
          </a:p>
          <a:p>
            <a:pPr marL="533400" indent="-533400">
              <a:spcBef>
                <a:spcPct val="20000"/>
              </a:spcBef>
            </a:pPr>
            <a:endParaRPr lang="en-US" sz="1600">
              <a:latin typeface="Calibri" pitchFamily="34" charset="0"/>
            </a:endParaRPr>
          </a:p>
        </p:txBody>
      </p:sp>
      <p:sp>
        <p:nvSpPr>
          <p:cNvPr id="151556" name="Rectangle 7"/>
          <p:cNvSpPr>
            <a:spLocks noChangeArrowheads="1"/>
          </p:cNvSpPr>
          <p:nvPr/>
        </p:nvSpPr>
        <p:spPr bwMode="auto">
          <a:xfrm>
            <a:off x="990600" y="2667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60400" indent="-660400">
              <a:buFontTx/>
              <a:buAutoNum type="romanLcPeriod"/>
            </a:pPr>
            <a:r>
              <a:rPr lang="en-US">
                <a:solidFill>
                  <a:schemeClr val="tx1"/>
                </a:solidFill>
                <a:latin typeface="Calibri" pitchFamily="34" charset="0"/>
              </a:rPr>
              <a:t>Atur Acara mestilah logik</a:t>
            </a:r>
          </a:p>
          <a:p>
            <a:pPr marL="660400" indent="-660400">
              <a:buFontTx/>
              <a:buAutoNum type="romanLcPeriod"/>
            </a:pPr>
            <a:r>
              <a:rPr lang="en-US">
                <a:solidFill>
                  <a:schemeClr val="tx1"/>
                </a:solidFill>
                <a:latin typeface="Calibri" pitchFamily="34" charset="0"/>
              </a:rPr>
              <a:t>Tiada kesalahan masa, ejaan</a:t>
            </a:r>
          </a:p>
        </p:txBody>
      </p:sp>
      <p:sp>
        <p:nvSpPr>
          <p:cNvPr id="8" name="Round Diagonal Corner Rectangle 7"/>
          <p:cNvSpPr/>
          <p:nvPr/>
        </p:nvSpPr>
        <p:spPr>
          <a:xfrm>
            <a:off x="842749" y="1752872"/>
            <a:ext cx="7239000"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chemeClr val="tx1"/>
                </a:solidFill>
                <a:latin typeface="Calibri" pitchFamily="34" charset="0"/>
              </a:rPr>
              <a:t>4. ATUR CARA MAJLIS</a:t>
            </a:r>
            <a:endParaRPr lang="en-US" dirty="0">
              <a:solidFill>
                <a:srgbClr val="D60093"/>
              </a:solidFill>
            </a:endParaRPr>
          </a:p>
        </p:txBody>
      </p:sp>
    </p:spTree>
    <p:extLst>
      <p:ext uri="{BB962C8B-B14F-4D97-AF65-F5344CB8AC3E}">
        <p14:creationId xmlns:p14="http://schemas.microsoft.com/office/powerpoint/2010/main" val="2019357751"/>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7" name="Rectangle 3"/>
          <p:cNvSpPr>
            <a:spLocks noGrp="1" noChangeArrowheads="1"/>
          </p:cNvSpPr>
          <p:nvPr>
            <p:ph idx="1"/>
          </p:nvPr>
        </p:nvSpPr>
        <p:spPr>
          <a:xfrm>
            <a:off x="598488" y="1665288"/>
            <a:ext cx="7812087" cy="3870325"/>
          </a:xfrm>
          <a:ln>
            <a:miter lim="800000"/>
            <a:headEnd/>
            <a:tailEnd/>
          </a:ln>
        </p:spPr>
        <p:txBody>
          <a:bodyPr rtlCol="0">
            <a:normAutofit fontScale="70000" lnSpcReduction="20000"/>
          </a:bodyPr>
          <a:lstStyle/>
          <a:p>
            <a:pPr marL="360000" algn="just" fontAlgn="auto">
              <a:lnSpc>
                <a:spcPct val="80000"/>
              </a:lnSpc>
              <a:spcAft>
                <a:spcPts val="0"/>
              </a:spcAft>
              <a:defRPr/>
            </a:pPr>
            <a:r>
              <a:rPr lang="ms-MY" sz="3600" dirty="0">
                <a:latin typeface="Calibri" pitchFamily="34" charset="0"/>
                <a:cs typeface="Calibri" pitchFamily="34" charset="0"/>
              </a:rPr>
              <a:t>Ia merupakan aktiviti-aktiviti yang akan berlaku di dalam sesebuah majlis/acara yang dirancang.</a:t>
            </a:r>
            <a:br>
              <a:rPr lang="ms-MY" sz="3600" dirty="0">
                <a:latin typeface="Calibri" pitchFamily="34" charset="0"/>
                <a:cs typeface="Calibri" pitchFamily="34" charset="0"/>
              </a:rPr>
            </a:br>
            <a:endParaRPr lang="ms-MY" sz="3600" dirty="0">
              <a:latin typeface="Calibri" pitchFamily="34" charset="0"/>
              <a:cs typeface="Calibri" pitchFamily="34" charset="0"/>
            </a:endParaRPr>
          </a:p>
          <a:p>
            <a:pPr marL="360000" algn="just" fontAlgn="auto">
              <a:lnSpc>
                <a:spcPct val="80000"/>
              </a:lnSpc>
              <a:spcAft>
                <a:spcPts val="0"/>
              </a:spcAft>
              <a:defRPr/>
            </a:pPr>
            <a:r>
              <a:rPr lang="ms-MY" sz="3600" dirty="0">
                <a:latin typeface="Calibri" pitchFamily="34" charset="0"/>
                <a:cs typeface="Calibri" pitchFamily="34" charset="0"/>
              </a:rPr>
              <a:t>Ia merupakan panduan kepada para tetamu majlis/acara; program berikut &amp; masa.</a:t>
            </a:r>
            <a:br>
              <a:rPr lang="ms-MY" sz="3600" dirty="0">
                <a:latin typeface="Calibri" pitchFamily="34" charset="0"/>
                <a:cs typeface="Calibri" pitchFamily="34" charset="0"/>
              </a:rPr>
            </a:br>
            <a:endParaRPr lang="ms-MY" sz="3600" dirty="0">
              <a:latin typeface="Calibri" pitchFamily="34" charset="0"/>
              <a:cs typeface="Calibri" pitchFamily="34" charset="0"/>
            </a:endParaRPr>
          </a:p>
          <a:p>
            <a:pPr marL="360000" algn="just" fontAlgn="auto">
              <a:lnSpc>
                <a:spcPct val="80000"/>
              </a:lnSpc>
              <a:spcAft>
                <a:spcPts val="0"/>
              </a:spcAft>
              <a:defRPr/>
            </a:pPr>
            <a:r>
              <a:rPr lang="ms-MY" sz="3600" dirty="0">
                <a:latin typeface="Calibri" pitchFamily="34" charset="0"/>
                <a:cs typeface="Calibri" pitchFamily="34" charset="0"/>
              </a:rPr>
              <a:t>Ia perlu mendapat kelulusan pihak atasan.</a:t>
            </a:r>
            <a:br>
              <a:rPr lang="ms-MY" sz="3600" dirty="0">
                <a:latin typeface="Calibri" pitchFamily="34" charset="0"/>
                <a:cs typeface="Calibri" pitchFamily="34" charset="0"/>
              </a:rPr>
            </a:br>
            <a:endParaRPr lang="ms-MY" sz="3600" dirty="0">
              <a:latin typeface="Calibri" pitchFamily="34" charset="0"/>
              <a:cs typeface="Calibri" pitchFamily="34" charset="0"/>
            </a:endParaRPr>
          </a:p>
          <a:p>
            <a:pPr marL="360000" algn="just" fontAlgn="auto">
              <a:lnSpc>
                <a:spcPct val="80000"/>
              </a:lnSpc>
              <a:spcAft>
                <a:spcPts val="0"/>
              </a:spcAft>
              <a:defRPr/>
            </a:pPr>
            <a:r>
              <a:rPr lang="ms-MY" sz="3600" dirty="0">
                <a:latin typeface="Calibri" pitchFamily="34" charset="0"/>
                <a:cs typeface="Calibri" pitchFamily="34" charset="0"/>
              </a:rPr>
              <a:t>Ia perlu koordinasi acara &amp; masa yang tepat. Kelewatan tidak melebihi 1 jam pada hari yang sebenar majlis.</a:t>
            </a:r>
            <a:br>
              <a:rPr lang="ms-MY" sz="3600" dirty="0">
                <a:latin typeface="Calibri" pitchFamily="34" charset="0"/>
                <a:cs typeface="Calibri" pitchFamily="34" charset="0"/>
              </a:rPr>
            </a:br>
            <a:endParaRPr lang="ms-MY" sz="3600" dirty="0">
              <a:latin typeface="Calibri" pitchFamily="34" charset="0"/>
              <a:cs typeface="Calibri" pitchFamily="34" charset="0"/>
            </a:endParaRPr>
          </a:p>
          <a:p>
            <a:pPr marL="360000" algn="just" fontAlgn="auto">
              <a:lnSpc>
                <a:spcPct val="80000"/>
              </a:lnSpc>
              <a:spcAft>
                <a:spcPts val="0"/>
              </a:spcAft>
              <a:defRPr/>
            </a:pPr>
            <a:r>
              <a:rPr lang="ms-MY" sz="3600" dirty="0">
                <a:latin typeface="Calibri" pitchFamily="34" charset="0"/>
                <a:cs typeface="Calibri" pitchFamily="34" charset="0"/>
              </a:rPr>
              <a:t>Ia perlu koordinator yang cekap untuk pastikan kelancaran majlis</a:t>
            </a:r>
            <a:r>
              <a:rPr lang="ms-MY" sz="2400" b="1" dirty="0"/>
              <a:t>.</a:t>
            </a:r>
          </a:p>
          <a:p>
            <a:pPr fontAlgn="auto">
              <a:lnSpc>
                <a:spcPct val="80000"/>
              </a:lnSpc>
              <a:spcAft>
                <a:spcPts val="0"/>
              </a:spcAft>
              <a:buFontTx/>
              <a:buNone/>
              <a:defRPr/>
            </a:pPr>
            <a:r>
              <a:rPr lang="en-US" sz="2400" dirty="0"/>
              <a:t/>
            </a:r>
            <a:br>
              <a:rPr lang="en-US" sz="2400" dirty="0"/>
            </a:br>
            <a:endParaRPr lang="en-US" sz="2400" dirty="0"/>
          </a:p>
        </p:txBody>
      </p:sp>
      <p:sp>
        <p:nvSpPr>
          <p:cNvPr id="291843" name="Rectangle 6"/>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800">
                <a:solidFill>
                  <a:schemeClr val="bg1"/>
                </a:solidFill>
                <a:latin typeface="Calibri" pitchFamily="34" charset="0"/>
              </a:rPr>
              <a:t>Proses Sebelum</a:t>
            </a:r>
          </a:p>
        </p:txBody>
      </p:sp>
      <p:sp>
        <p:nvSpPr>
          <p:cNvPr id="291848" name="Rectangle 4"/>
          <p:cNvSpPr>
            <a:spLocks noChangeArrowheads="1"/>
          </p:cNvSpPr>
          <p:nvPr/>
        </p:nvSpPr>
        <p:spPr bwMode="auto">
          <a:xfrm>
            <a:off x="685800" y="2286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60400" indent="-660400"/>
            <a:r>
              <a:rPr lang="en-US" dirty="0" smtClean="0">
                <a:solidFill>
                  <a:srgbClr val="FFFFFF"/>
                </a:solidFill>
                <a:latin typeface="Calibri" pitchFamily="34" charset="0"/>
              </a:rPr>
              <a:t>ATUR </a:t>
            </a:r>
            <a:r>
              <a:rPr lang="en-US" dirty="0">
                <a:solidFill>
                  <a:srgbClr val="FFFFFF"/>
                </a:solidFill>
                <a:latin typeface="Calibri" pitchFamily="34" charset="0"/>
              </a:rPr>
              <a:t>ACARA</a:t>
            </a:r>
          </a:p>
        </p:txBody>
      </p:sp>
    </p:spTree>
    <p:extLst>
      <p:ext uri="{BB962C8B-B14F-4D97-AF65-F5344CB8AC3E}">
        <p14:creationId xmlns:p14="http://schemas.microsoft.com/office/powerpoint/2010/main" val="17313783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52600" y="228600"/>
            <a:ext cx="4477444" cy="584775"/>
          </a:xfrm>
          <a:prstGeom prst="rect">
            <a:avLst/>
          </a:prstGeom>
        </p:spPr>
        <p:txBody>
          <a:bodyPr wrap="none">
            <a:spAutoFit/>
          </a:bodyPr>
          <a:lstStyle/>
          <a:p>
            <a:pPr fontAlgn="auto">
              <a:spcBef>
                <a:spcPts val="0"/>
              </a:spcBef>
              <a:spcAft>
                <a:spcPts val="0"/>
              </a:spcAft>
              <a:defRPr/>
            </a:pPr>
            <a:r>
              <a:rPr lang="ms-MY" dirty="0" smtClean="0">
                <a:solidFill>
                  <a:schemeClr val="bg1"/>
                </a:solidFill>
                <a:latin typeface="+mn-lt"/>
                <a:cs typeface="+mn-cs"/>
              </a:rPr>
              <a:t>ATUR ACARA MAJLIS</a:t>
            </a:r>
            <a:endParaRPr lang="en-US" b="0" dirty="0">
              <a:solidFill>
                <a:schemeClr val="bg1"/>
              </a:solidFill>
              <a:latin typeface="+mn-lt"/>
              <a:cs typeface="+mn-cs"/>
            </a:endParaRPr>
          </a:p>
        </p:txBody>
      </p:sp>
      <p:sp>
        <p:nvSpPr>
          <p:cNvPr id="4" name="Content Placeholder 2"/>
          <p:cNvSpPr>
            <a:spLocks noGrp="1"/>
          </p:cNvSpPr>
          <p:nvPr/>
        </p:nvSpPr>
        <p:spPr>
          <a:xfrm>
            <a:off x="228600" y="1143000"/>
            <a:ext cx="8686800" cy="3855196"/>
          </a:xfrm>
          <a:prstGeom prst="rect">
            <a:avLst/>
          </a:prstGeom>
        </p:spPr>
        <p:txBody>
          <a:bodyPr/>
          <a:lstStyle>
            <a:lvl1pPr marL="447675"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96A0D8"/>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lgn="just">
              <a:buClr>
                <a:srgbClr val="FF3300"/>
              </a:buClr>
            </a:pPr>
            <a:r>
              <a:rPr lang="en-US" sz="2400" b="0" dirty="0" err="1" smtClean="0"/>
              <a:t>Atur</a:t>
            </a:r>
            <a:r>
              <a:rPr lang="en-US" sz="2400" b="0" dirty="0" smtClean="0"/>
              <a:t> </a:t>
            </a:r>
            <a:r>
              <a:rPr lang="en-US" sz="2400" b="0" dirty="0" err="1" smtClean="0"/>
              <a:t>acara</a:t>
            </a:r>
            <a:r>
              <a:rPr lang="en-US" sz="2400" b="0" dirty="0" smtClean="0"/>
              <a:t> </a:t>
            </a:r>
            <a:r>
              <a:rPr lang="en-US" sz="2400" b="0" dirty="0" err="1" smtClean="0"/>
              <a:t>majlis</a:t>
            </a:r>
            <a:r>
              <a:rPr lang="en-US" sz="2400" b="0" dirty="0" smtClean="0"/>
              <a:t> </a:t>
            </a:r>
            <a:r>
              <a:rPr lang="en-US" sz="2400" b="0" dirty="0" err="1" smtClean="0"/>
              <a:t>adalah</a:t>
            </a:r>
            <a:r>
              <a:rPr lang="en-US" sz="2400" b="0" dirty="0" smtClean="0"/>
              <a:t> </a:t>
            </a:r>
            <a:r>
              <a:rPr lang="en-US" sz="2400" b="0" dirty="0" err="1" smtClean="0"/>
              <a:t>urutan</a:t>
            </a:r>
            <a:r>
              <a:rPr lang="en-US" sz="2400" b="0" dirty="0" smtClean="0"/>
              <a:t> </a:t>
            </a:r>
            <a:r>
              <a:rPr lang="en-US" sz="2400" b="0" dirty="0" err="1" smtClean="0"/>
              <a:t>acara</a:t>
            </a:r>
            <a:r>
              <a:rPr lang="en-US" sz="2400" b="0" dirty="0" smtClean="0"/>
              <a:t> </a:t>
            </a:r>
            <a:r>
              <a:rPr lang="en-US" sz="2400" b="0" dirty="0" err="1" smtClean="0"/>
              <a:t>dalam</a:t>
            </a:r>
            <a:r>
              <a:rPr lang="en-US" sz="2400" b="0" dirty="0" smtClean="0"/>
              <a:t> </a:t>
            </a:r>
            <a:r>
              <a:rPr lang="en-US" sz="2400" b="0" dirty="0" err="1" smtClean="0"/>
              <a:t>sesuatu</a:t>
            </a:r>
            <a:r>
              <a:rPr lang="en-US" sz="2400" b="0" dirty="0" smtClean="0"/>
              <a:t> </a:t>
            </a:r>
            <a:r>
              <a:rPr lang="en-US" sz="2400" b="0" dirty="0" err="1" smtClean="0"/>
              <a:t>majlis</a:t>
            </a:r>
            <a:r>
              <a:rPr lang="en-US" sz="2400" b="0" dirty="0" smtClean="0"/>
              <a:t> </a:t>
            </a:r>
            <a:r>
              <a:rPr lang="en-US" sz="2400" b="0" dirty="0" err="1" smtClean="0"/>
              <a:t>dari</a:t>
            </a:r>
            <a:r>
              <a:rPr lang="en-US" sz="2400" b="0" dirty="0" smtClean="0"/>
              <a:t> </a:t>
            </a:r>
            <a:r>
              <a:rPr lang="en-US" sz="2400" b="0" dirty="0" err="1" smtClean="0"/>
              <a:t>mula</a:t>
            </a:r>
            <a:r>
              <a:rPr lang="en-US" sz="2400" b="0" dirty="0" smtClean="0"/>
              <a:t> </a:t>
            </a:r>
            <a:r>
              <a:rPr lang="en-US" sz="2400" b="0" dirty="0" err="1" smtClean="0"/>
              <a:t>hingga</a:t>
            </a:r>
            <a:r>
              <a:rPr lang="en-US" sz="2400" b="0" dirty="0" smtClean="0"/>
              <a:t> </a:t>
            </a:r>
            <a:r>
              <a:rPr lang="en-US" sz="2400" b="0" dirty="0" err="1" smtClean="0"/>
              <a:t>akhir</a:t>
            </a:r>
            <a:endParaRPr lang="en-US" sz="2400" b="0" dirty="0" smtClean="0"/>
          </a:p>
          <a:p>
            <a:pPr algn="just">
              <a:buClr>
                <a:srgbClr val="FF3300"/>
              </a:buClr>
            </a:pPr>
            <a:r>
              <a:rPr lang="en-US" sz="2400" b="0" dirty="0" err="1"/>
              <a:t>Majlis</a:t>
            </a:r>
            <a:r>
              <a:rPr lang="en-US" sz="2400" b="0" dirty="0"/>
              <a:t> yang </a:t>
            </a:r>
            <a:r>
              <a:rPr lang="en-US" sz="2400" b="0" dirty="0" err="1"/>
              <a:t>diadakan</a:t>
            </a:r>
            <a:r>
              <a:rPr lang="en-US" sz="2400" b="0" dirty="0"/>
              <a:t> </a:t>
            </a:r>
            <a:r>
              <a:rPr lang="en-US" sz="2400" b="0" dirty="0" err="1"/>
              <a:t>pada</a:t>
            </a:r>
            <a:r>
              <a:rPr lang="en-US" sz="2400" b="0" dirty="0"/>
              <a:t> </a:t>
            </a:r>
            <a:r>
              <a:rPr lang="en-US" sz="2400" b="0" dirty="0" err="1"/>
              <a:t>sebelah</a:t>
            </a:r>
            <a:r>
              <a:rPr lang="en-US" sz="2400" b="0" dirty="0"/>
              <a:t> </a:t>
            </a:r>
            <a:r>
              <a:rPr lang="en-US" sz="2400" b="0" dirty="0" err="1"/>
              <a:t>malam</a:t>
            </a:r>
            <a:r>
              <a:rPr lang="en-US" sz="2400" b="0" dirty="0"/>
              <a:t> </a:t>
            </a:r>
            <a:r>
              <a:rPr lang="en-US" sz="2400" b="0" dirty="0" err="1"/>
              <a:t>hendaklah</a:t>
            </a:r>
            <a:r>
              <a:rPr lang="en-US" sz="2400" b="0" dirty="0"/>
              <a:t> </a:t>
            </a:r>
            <a:r>
              <a:rPr lang="en-US" sz="2400" b="0" dirty="0" err="1"/>
              <a:t>dimulakan</a:t>
            </a:r>
            <a:r>
              <a:rPr lang="en-US" sz="2400" b="0" dirty="0"/>
              <a:t> </a:t>
            </a:r>
            <a:r>
              <a:rPr lang="en-US" sz="2400" b="0" dirty="0" err="1"/>
              <a:t>selepas</a:t>
            </a:r>
            <a:r>
              <a:rPr lang="en-US" sz="2400" b="0" dirty="0"/>
              <a:t> 8.00 </a:t>
            </a:r>
            <a:r>
              <a:rPr lang="en-US" sz="2400" b="0" dirty="0" err="1"/>
              <a:t>malam</a:t>
            </a:r>
            <a:r>
              <a:rPr lang="en-US" sz="2400" b="0" dirty="0"/>
              <a:t> </a:t>
            </a:r>
            <a:r>
              <a:rPr lang="en-US" sz="2400" b="0" dirty="0" err="1"/>
              <a:t>dan</a:t>
            </a:r>
            <a:r>
              <a:rPr lang="en-US" sz="2400" b="0" dirty="0"/>
              <a:t> </a:t>
            </a:r>
            <a:r>
              <a:rPr lang="en-US" sz="2400" b="0" dirty="0" err="1"/>
              <a:t>ditamatkan</a:t>
            </a:r>
            <a:r>
              <a:rPr lang="en-US" sz="2400" b="0" dirty="0"/>
              <a:t> </a:t>
            </a:r>
            <a:r>
              <a:rPr lang="en-US" sz="2400" b="0" dirty="0" err="1"/>
              <a:t>selewat-lewatnya</a:t>
            </a:r>
            <a:r>
              <a:rPr lang="en-US" sz="2400" b="0" dirty="0"/>
              <a:t> jam 10.30 </a:t>
            </a:r>
            <a:r>
              <a:rPr lang="en-US" sz="2400" b="0" dirty="0" err="1" smtClean="0"/>
              <a:t>malam</a:t>
            </a:r>
            <a:endParaRPr lang="en-US" sz="2400" b="0" dirty="0" smtClean="0"/>
          </a:p>
          <a:p>
            <a:pPr algn="just">
              <a:buClr>
                <a:srgbClr val="FF3300"/>
              </a:buClr>
            </a:pPr>
            <a:r>
              <a:rPr lang="en-US" sz="2400" b="0" dirty="0" err="1"/>
              <a:t>Majlis</a:t>
            </a:r>
            <a:r>
              <a:rPr lang="en-US" sz="2400" b="0" dirty="0"/>
              <a:t> yang </a:t>
            </a:r>
            <a:r>
              <a:rPr lang="en-US" sz="2400" b="0" dirty="0" err="1"/>
              <a:t>diadakan</a:t>
            </a:r>
            <a:r>
              <a:rPr lang="en-US" sz="2400" b="0" dirty="0"/>
              <a:t> </a:t>
            </a:r>
            <a:r>
              <a:rPr lang="en-US" sz="2400" b="0" dirty="0" err="1"/>
              <a:t>pada</a:t>
            </a:r>
            <a:r>
              <a:rPr lang="en-US" sz="2400" b="0" dirty="0"/>
              <a:t> </a:t>
            </a:r>
            <a:r>
              <a:rPr lang="en-US" sz="2400" b="0" dirty="0" err="1"/>
              <a:t>sebelah</a:t>
            </a:r>
            <a:r>
              <a:rPr lang="en-US" sz="2400" b="0" dirty="0"/>
              <a:t> </a:t>
            </a:r>
            <a:r>
              <a:rPr lang="en-US" sz="2400" b="0" dirty="0" err="1"/>
              <a:t>siang</a:t>
            </a:r>
            <a:r>
              <a:rPr lang="en-US" sz="2400" b="0" dirty="0"/>
              <a:t> </a:t>
            </a:r>
            <a:r>
              <a:rPr lang="en-US" sz="2400" b="0" dirty="0" err="1"/>
              <a:t>jika</a:t>
            </a:r>
            <a:r>
              <a:rPr lang="en-US" sz="2400" b="0" dirty="0"/>
              <a:t> </a:t>
            </a:r>
            <a:r>
              <a:rPr lang="en-US" sz="2400" b="0" dirty="0" err="1"/>
              <a:t>hari</a:t>
            </a:r>
            <a:r>
              <a:rPr lang="en-US" sz="2400" b="0" dirty="0"/>
              <a:t> </a:t>
            </a:r>
            <a:r>
              <a:rPr lang="en-US" sz="2400" b="0" dirty="0" err="1"/>
              <a:t>Jumaat</a:t>
            </a:r>
            <a:r>
              <a:rPr lang="en-US" sz="2400" b="0" dirty="0"/>
              <a:t> </a:t>
            </a:r>
            <a:r>
              <a:rPr lang="en-US" sz="2400" b="0" dirty="0" err="1"/>
              <a:t>hendaklah</a:t>
            </a:r>
            <a:r>
              <a:rPr lang="en-US" sz="2400" b="0" dirty="0"/>
              <a:t> </a:t>
            </a:r>
            <a:r>
              <a:rPr lang="en-US" sz="2400" b="0" dirty="0" err="1"/>
              <a:t>ditamatkan</a:t>
            </a:r>
            <a:r>
              <a:rPr lang="en-US" sz="2400" b="0" dirty="0"/>
              <a:t> </a:t>
            </a:r>
            <a:r>
              <a:rPr lang="en-US" sz="2400" b="0" dirty="0" err="1"/>
              <a:t>sebelum</a:t>
            </a:r>
            <a:r>
              <a:rPr lang="en-US" sz="2400" b="0" dirty="0"/>
              <a:t> 12.15 </a:t>
            </a:r>
            <a:r>
              <a:rPr lang="en-US" sz="2400" b="0" dirty="0" err="1"/>
              <a:t>tengahari</a:t>
            </a:r>
            <a:r>
              <a:rPr lang="en-US" sz="2400" b="0" dirty="0"/>
              <a:t> </a:t>
            </a:r>
            <a:r>
              <a:rPr lang="en-US" sz="2400" b="0" dirty="0" err="1"/>
              <a:t>dan</a:t>
            </a:r>
            <a:r>
              <a:rPr lang="en-US" sz="2400" b="0" dirty="0"/>
              <a:t> </a:t>
            </a:r>
            <a:r>
              <a:rPr lang="en-US" sz="2400" b="0" dirty="0" err="1"/>
              <a:t>jika</a:t>
            </a:r>
            <a:r>
              <a:rPr lang="en-US" sz="2400" b="0" dirty="0"/>
              <a:t> </a:t>
            </a:r>
            <a:r>
              <a:rPr lang="en-US" sz="2400" b="0" dirty="0" err="1"/>
              <a:t>dimulakan</a:t>
            </a:r>
            <a:r>
              <a:rPr lang="en-US" sz="2400" b="0" dirty="0"/>
              <a:t> </a:t>
            </a:r>
            <a:r>
              <a:rPr lang="en-US" sz="2400" b="0" dirty="0" err="1"/>
              <a:t>pada</a:t>
            </a:r>
            <a:r>
              <a:rPr lang="en-US" sz="2400" b="0" dirty="0"/>
              <a:t> </a:t>
            </a:r>
            <a:r>
              <a:rPr lang="en-US" sz="2400" b="0" dirty="0" err="1"/>
              <a:t>sebelah</a:t>
            </a:r>
            <a:r>
              <a:rPr lang="en-US" sz="2400" b="0" dirty="0"/>
              <a:t> </a:t>
            </a:r>
            <a:r>
              <a:rPr lang="en-US" sz="2400" b="0" dirty="0" err="1"/>
              <a:t>petang</a:t>
            </a:r>
            <a:r>
              <a:rPr lang="en-US" sz="2400" b="0" dirty="0"/>
              <a:t> </a:t>
            </a:r>
            <a:r>
              <a:rPr lang="en-US" sz="2400" b="0" dirty="0" err="1"/>
              <a:t>hendaklah</a:t>
            </a:r>
            <a:r>
              <a:rPr lang="en-US" sz="2400" b="0" dirty="0"/>
              <a:t> </a:t>
            </a:r>
            <a:r>
              <a:rPr lang="en-US" sz="2400" b="0" dirty="0" err="1"/>
              <a:t>tidak</a:t>
            </a:r>
            <a:r>
              <a:rPr lang="en-US" sz="2400" b="0" dirty="0"/>
              <a:t> </a:t>
            </a:r>
            <a:r>
              <a:rPr lang="en-US" sz="2400" b="0" dirty="0" err="1"/>
              <a:t>lebih</a:t>
            </a:r>
            <a:r>
              <a:rPr lang="en-US" sz="2400" b="0" dirty="0"/>
              <a:t> </a:t>
            </a:r>
            <a:r>
              <a:rPr lang="en-US" sz="2400" b="0" dirty="0" err="1"/>
              <a:t>awal</a:t>
            </a:r>
            <a:r>
              <a:rPr lang="en-US" sz="2400" b="0" dirty="0"/>
              <a:t> </a:t>
            </a:r>
            <a:r>
              <a:rPr lang="en-US" sz="2400" b="0" dirty="0" err="1"/>
              <a:t>daripada</a:t>
            </a:r>
            <a:r>
              <a:rPr lang="en-US" sz="2400" b="0" dirty="0"/>
              <a:t> 2.45 </a:t>
            </a:r>
            <a:r>
              <a:rPr lang="en-US" sz="2400" b="0" dirty="0" err="1" smtClean="0"/>
              <a:t>petang</a:t>
            </a:r>
            <a:endParaRPr lang="en-US" sz="2400" b="0" dirty="0" smtClean="0"/>
          </a:p>
          <a:p>
            <a:pPr algn="just">
              <a:buClr>
                <a:srgbClr val="FF3300"/>
              </a:buClr>
            </a:pPr>
            <a:r>
              <a:rPr lang="en-US" sz="2400" b="0" dirty="0" err="1" smtClean="0"/>
              <a:t>Jarak</a:t>
            </a:r>
            <a:r>
              <a:rPr lang="en-US" sz="2400" b="0" dirty="0" smtClean="0"/>
              <a:t> </a:t>
            </a:r>
            <a:r>
              <a:rPr lang="en-US" sz="2400" b="0" dirty="0" err="1" smtClean="0"/>
              <a:t>masa</a:t>
            </a:r>
            <a:r>
              <a:rPr lang="en-US" sz="2400" b="0" dirty="0" smtClean="0"/>
              <a:t> </a:t>
            </a:r>
            <a:r>
              <a:rPr lang="en-US" sz="2400" b="0" dirty="0" err="1" smtClean="0"/>
              <a:t>ketibaan</a:t>
            </a:r>
            <a:r>
              <a:rPr lang="en-US" sz="2400" b="0" dirty="0" smtClean="0"/>
              <a:t> di </a:t>
            </a:r>
            <a:r>
              <a:rPr lang="en-US" sz="2400" b="0" dirty="0" err="1" smtClean="0"/>
              <a:t>antara</a:t>
            </a:r>
            <a:r>
              <a:rPr lang="en-US" sz="2400" b="0" dirty="0" smtClean="0"/>
              <a:t> </a:t>
            </a:r>
            <a:r>
              <a:rPr lang="en-US" sz="2400" b="0" dirty="0" err="1" smtClean="0"/>
              <a:t>tetamu</a:t>
            </a:r>
            <a:r>
              <a:rPr lang="en-US" sz="2400" b="0" dirty="0" smtClean="0"/>
              <a:t> </a:t>
            </a:r>
            <a:r>
              <a:rPr lang="en-US" sz="2400" b="0" dirty="0" err="1" smtClean="0"/>
              <a:t>biasa</a:t>
            </a:r>
            <a:r>
              <a:rPr lang="en-US" sz="2400" b="0" dirty="0" smtClean="0"/>
              <a:t> </a:t>
            </a:r>
            <a:r>
              <a:rPr lang="en-US" sz="2400" b="0" dirty="0" err="1" smtClean="0"/>
              <a:t>dan</a:t>
            </a:r>
            <a:r>
              <a:rPr lang="en-US" sz="2400" b="0" dirty="0" smtClean="0"/>
              <a:t> </a:t>
            </a:r>
            <a:r>
              <a:rPr lang="en-US" sz="2400" b="0" dirty="0" err="1" smtClean="0"/>
              <a:t>Tetamu</a:t>
            </a:r>
            <a:r>
              <a:rPr lang="en-US" sz="2400" b="0" dirty="0" smtClean="0"/>
              <a:t> </a:t>
            </a:r>
            <a:r>
              <a:rPr lang="en-US" sz="2400" b="0" dirty="0" err="1" smtClean="0"/>
              <a:t>Kehormat</a:t>
            </a:r>
            <a:r>
              <a:rPr lang="en-US" sz="2400" b="0" dirty="0" smtClean="0"/>
              <a:t> </a:t>
            </a:r>
            <a:r>
              <a:rPr lang="en-US" sz="2400" b="0" dirty="0" err="1" smtClean="0"/>
              <a:t>hendaklah</a:t>
            </a:r>
            <a:r>
              <a:rPr lang="en-US" sz="2400" b="0" dirty="0" smtClean="0"/>
              <a:t> </a:t>
            </a:r>
            <a:r>
              <a:rPr lang="en-US" sz="2400" b="0" dirty="0" err="1" smtClean="0"/>
              <a:t>tidak</a:t>
            </a:r>
            <a:r>
              <a:rPr lang="en-US" sz="2400" b="0" dirty="0" smtClean="0"/>
              <a:t> </a:t>
            </a:r>
            <a:r>
              <a:rPr lang="en-US" sz="2400" b="0" dirty="0" err="1" smtClean="0"/>
              <a:t>terlalu</a:t>
            </a:r>
            <a:r>
              <a:rPr lang="en-US" sz="2400" b="0" dirty="0" smtClean="0"/>
              <a:t> lama </a:t>
            </a:r>
            <a:r>
              <a:rPr lang="en-US" sz="2400" b="0" dirty="0" err="1" smtClean="0"/>
              <a:t>iaitu</a:t>
            </a:r>
            <a:r>
              <a:rPr lang="en-US" sz="2400" b="0" dirty="0" smtClean="0"/>
              <a:t> </a:t>
            </a:r>
            <a:r>
              <a:rPr lang="en-US" sz="2400" b="0" dirty="0" err="1" smtClean="0"/>
              <a:t>dalam</a:t>
            </a:r>
            <a:r>
              <a:rPr lang="en-US" sz="2400" b="0" dirty="0" smtClean="0"/>
              <a:t> </a:t>
            </a:r>
            <a:r>
              <a:rPr lang="en-US" sz="2400" b="0" dirty="0" err="1" smtClean="0"/>
              <a:t>lingkungan</a:t>
            </a:r>
            <a:r>
              <a:rPr lang="en-US" sz="2400" b="0" dirty="0" smtClean="0"/>
              <a:t> 30 </a:t>
            </a:r>
            <a:r>
              <a:rPr lang="en-US" sz="2400" b="0" dirty="0" err="1" smtClean="0"/>
              <a:t>minit</a:t>
            </a:r>
            <a:r>
              <a:rPr lang="en-US" sz="2400" b="0" dirty="0" smtClean="0"/>
              <a:t>.</a:t>
            </a:r>
            <a:endParaRPr lang="en-US" sz="2400" b="0" dirty="0"/>
          </a:p>
          <a:p>
            <a:pPr marL="65087" indent="0" algn="just">
              <a:buClr>
                <a:srgbClr val="FF3300"/>
              </a:buClr>
              <a:buNone/>
            </a:pPr>
            <a:endParaRPr lang="en-US" sz="2400" b="0" dirty="0" smtClean="0"/>
          </a:p>
          <a:p>
            <a:pPr marL="65087" indent="0" algn="just">
              <a:buClr>
                <a:srgbClr val="FF3300"/>
              </a:buClr>
              <a:buNone/>
            </a:pPr>
            <a:endParaRPr lang="en-US" sz="2400" b="0" dirty="0">
              <a:solidFill>
                <a:srgbClr val="FF0000"/>
              </a:solidFill>
            </a:endParaRPr>
          </a:p>
        </p:txBody>
      </p:sp>
    </p:spTree>
    <p:extLst>
      <p:ext uri="{BB962C8B-B14F-4D97-AF65-F5344CB8AC3E}">
        <p14:creationId xmlns:p14="http://schemas.microsoft.com/office/powerpoint/2010/main" val="2800480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5"/>
          <p:cNvSpPr>
            <a:spLocks noChangeArrowheads="1"/>
          </p:cNvSpPr>
          <p:nvPr/>
        </p:nvSpPr>
        <p:spPr bwMode="auto">
          <a:xfrm>
            <a:off x="0" y="6324600"/>
            <a:ext cx="9144000" cy="533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200">
                <a:solidFill>
                  <a:schemeClr val="bg1"/>
                </a:solidFill>
                <a:latin typeface="ITC Avant Garde Gothic"/>
              </a:rPr>
              <a:t>© n f n</a:t>
            </a:r>
          </a:p>
          <a:p>
            <a:endParaRPr lang="en-US" sz="4400">
              <a:solidFill>
                <a:schemeClr val="bg1"/>
              </a:solidFill>
              <a:latin typeface="ITC Avant Garde Gothic"/>
            </a:endParaRPr>
          </a:p>
        </p:txBody>
      </p:sp>
      <p:sp>
        <p:nvSpPr>
          <p:cNvPr id="152580" name="Rectangle 6"/>
          <p:cNvSpPr>
            <a:spLocks noChangeArrowheads="1"/>
          </p:cNvSpPr>
          <p:nvPr/>
        </p:nvSpPr>
        <p:spPr bwMode="auto">
          <a:xfrm>
            <a:off x="990600" y="2362200"/>
            <a:ext cx="7162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spcBef>
                <a:spcPct val="20000"/>
              </a:spcBef>
              <a:buFontTx/>
              <a:buAutoNum type="arabicPeriod"/>
            </a:pPr>
            <a:r>
              <a:rPr lang="en-US" sz="2400">
                <a:solidFill>
                  <a:schemeClr val="tx1"/>
                </a:solidFill>
                <a:latin typeface="Calibri" pitchFamily="34" charset="0"/>
              </a:rPr>
              <a:t>Hendaklah ditetapkan dan diletakkan dalam kad jemputan.</a:t>
            </a:r>
          </a:p>
          <a:p>
            <a:pPr marL="533400" indent="-533400">
              <a:spcBef>
                <a:spcPct val="20000"/>
              </a:spcBef>
              <a:buFontTx/>
              <a:buAutoNum type="arabicPeriod"/>
            </a:pPr>
            <a:r>
              <a:rPr lang="en-US" sz="2400">
                <a:solidFill>
                  <a:schemeClr val="tx1"/>
                </a:solidFill>
                <a:latin typeface="Calibri" pitchFamily="34" charset="0"/>
              </a:rPr>
              <a:t>Mengikut kesesuaian majlis.</a:t>
            </a:r>
          </a:p>
          <a:p>
            <a:pPr marL="533400" indent="-533400">
              <a:spcBef>
                <a:spcPct val="20000"/>
              </a:spcBef>
              <a:buFontTx/>
              <a:buAutoNum type="arabicPeriod"/>
            </a:pPr>
            <a:endParaRPr lang="en-US" sz="1600">
              <a:latin typeface="Calibri" pitchFamily="34" charset="0"/>
            </a:endParaRPr>
          </a:p>
        </p:txBody>
      </p:sp>
      <p:sp>
        <p:nvSpPr>
          <p:cNvPr id="7" name="Round Diagonal Corner Rectangle 6"/>
          <p:cNvSpPr/>
          <p:nvPr/>
        </p:nvSpPr>
        <p:spPr>
          <a:xfrm>
            <a:off x="842749" y="1444388"/>
            <a:ext cx="7239000"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chemeClr val="tx1"/>
                </a:solidFill>
                <a:latin typeface="Calibri" pitchFamily="34" charset="0"/>
              </a:rPr>
              <a:t>5. PAKAIAN DALAM MAJLIS</a:t>
            </a:r>
            <a:endParaRPr lang="en-US" dirty="0">
              <a:solidFill>
                <a:srgbClr val="D60093"/>
              </a:solidFill>
            </a:endParaRPr>
          </a:p>
        </p:txBody>
      </p:sp>
    </p:spTree>
    <p:extLst>
      <p:ext uri="{BB962C8B-B14F-4D97-AF65-F5344CB8AC3E}">
        <p14:creationId xmlns:p14="http://schemas.microsoft.com/office/powerpoint/2010/main" val="2315428548"/>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277813"/>
            <a:ext cx="82296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sz="2800" b="1" dirty="0" smtClean="0">
                <a:solidFill>
                  <a:schemeClr val="bg1"/>
                </a:solidFill>
                <a:latin typeface="+mn-lt"/>
              </a:rPr>
              <a:t>KESESUAIAN PAKAIAN KE PELBAGAI MAJLIS</a:t>
            </a:r>
          </a:p>
        </p:txBody>
      </p:sp>
      <p:sp>
        <p:nvSpPr>
          <p:cNvPr id="158723" name="Rectangle 3"/>
          <p:cNvSpPr txBox="1">
            <a:spLocks noChangeArrowheads="1"/>
          </p:cNvSpPr>
          <p:nvPr/>
        </p:nvSpPr>
        <p:spPr bwMode="auto">
          <a:xfrm>
            <a:off x="754743" y="1219200"/>
            <a:ext cx="8001000" cy="4267200"/>
          </a:xfrm>
          <a:prstGeom prst="rect">
            <a:avLst/>
          </a:prstGeom>
          <a:solidFill>
            <a:srgbClr val="FFFFFF"/>
          </a:solidFill>
          <a:ln w="9525">
            <a:solidFill>
              <a:srgbClr val="000000"/>
            </a:solidFill>
            <a:miter lim="800000"/>
            <a:headEnd/>
            <a:tailEnd/>
          </a:ln>
        </p:spPr>
        <p:txBody>
          <a:bodyPr/>
          <a:lstStyle>
            <a:lvl1pPr marL="342900" indent="-342900" eaLnBrk="0" hangingPunct="0">
              <a:defRPr sz="3200" b="1">
                <a:solidFill>
                  <a:srgbClr val="3333CC"/>
                </a:solidFill>
                <a:latin typeface="Arial" pitchFamily="34" charset="0"/>
                <a:cs typeface="Arial" pitchFamily="34" charset="0"/>
              </a:defRPr>
            </a:lvl1pPr>
            <a:lvl2pPr marL="742950" indent="-285750" eaLnBrk="0" hangingPunct="0">
              <a:defRPr sz="3200" b="1">
                <a:solidFill>
                  <a:srgbClr val="3333CC"/>
                </a:solidFill>
                <a:latin typeface="Arial" pitchFamily="34" charset="0"/>
                <a:cs typeface="Arial" pitchFamily="34" charset="0"/>
              </a:defRPr>
            </a:lvl2pPr>
            <a:lvl3pPr marL="1143000" indent="-228600" eaLnBrk="0" hangingPunct="0">
              <a:defRPr sz="3200" b="1">
                <a:solidFill>
                  <a:srgbClr val="3333CC"/>
                </a:solidFill>
                <a:latin typeface="Arial" pitchFamily="34" charset="0"/>
                <a:cs typeface="Arial" pitchFamily="34" charset="0"/>
              </a:defRPr>
            </a:lvl3pPr>
            <a:lvl4pPr marL="1600200" indent="-228600" eaLnBrk="0" hangingPunct="0">
              <a:defRPr sz="3200" b="1">
                <a:solidFill>
                  <a:srgbClr val="3333CC"/>
                </a:solidFill>
                <a:latin typeface="Arial" pitchFamily="34" charset="0"/>
                <a:cs typeface="Arial" pitchFamily="34" charset="0"/>
              </a:defRPr>
            </a:lvl4pPr>
            <a:lvl5pPr marL="2057400" indent="-228600" eaLnBrk="0" hangingPunct="0">
              <a:defRPr sz="3200" b="1">
                <a:solidFill>
                  <a:srgbClr val="3333CC"/>
                </a:solidFill>
                <a:latin typeface="Arial" pitchFamily="34" charset="0"/>
                <a:cs typeface="Arial" pitchFamily="34" charset="0"/>
              </a:defRPr>
            </a:lvl5pPr>
            <a:lvl6pPr marL="2514600" indent="-228600" eaLnBrk="0" fontAlgn="base" hangingPunct="0">
              <a:spcBef>
                <a:spcPct val="0"/>
              </a:spcBef>
              <a:spcAft>
                <a:spcPct val="0"/>
              </a:spcAft>
              <a:defRPr sz="3200" b="1">
                <a:solidFill>
                  <a:srgbClr val="3333CC"/>
                </a:solidFill>
                <a:latin typeface="Arial" pitchFamily="34" charset="0"/>
                <a:cs typeface="Arial" pitchFamily="34" charset="0"/>
              </a:defRPr>
            </a:lvl6pPr>
            <a:lvl7pPr marL="2971800" indent="-228600" eaLnBrk="0" fontAlgn="base" hangingPunct="0">
              <a:spcBef>
                <a:spcPct val="0"/>
              </a:spcBef>
              <a:spcAft>
                <a:spcPct val="0"/>
              </a:spcAft>
              <a:defRPr sz="3200" b="1">
                <a:solidFill>
                  <a:srgbClr val="3333CC"/>
                </a:solidFill>
                <a:latin typeface="Arial" pitchFamily="34" charset="0"/>
                <a:cs typeface="Arial" pitchFamily="34" charset="0"/>
              </a:defRPr>
            </a:lvl7pPr>
            <a:lvl8pPr marL="3429000" indent="-228600" eaLnBrk="0" fontAlgn="base" hangingPunct="0">
              <a:spcBef>
                <a:spcPct val="0"/>
              </a:spcBef>
              <a:spcAft>
                <a:spcPct val="0"/>
              </a:spcAft>
              <a:defRPr sz="3200" b="1">
                <a:solidFill>
                  <a:srgbClr val="3333CC"/>
                </a:solidFill>
                <a:latin typeface="Arial" pitchFamily="34" charset="0"/>
                <a:cs typeface="Arial" pitchFamily="34" charset="0"/>
              </a:defRPr>
            </a:lvl8pPr>
            <a:lvl9pPr marL="3886200" indent="-228600" eaLnBrk="0" fontAlgn="base" hangingPunct="0">
              <a:spcBef>
                <a:spcPct val="0"/>
              </a:spcBef>
              <a:spcAft>
                <a:spcPct val="0"/>
              </a:spcAft>
              <a:defRPr sz="3200" b="1">
                <a:solidFill>
                  <a:srgbClr val="3333CC"/>
                </a:solidFill>
                <a:latin typeface="Arial" pitchFamily="34" charset="0"/>
                <a:cs typeface="Arial" pitchFamily="34" charset="0"/>
              </a:defRPr>
            </a:lvl9pPr>
          </a:lstStyle>
          <a:p>
            <a:pPr eaLnBrk="1" hangingPunct="1">
              <a:lnSpc>
                <a:spcPct val="90000"/>
              </a:lnSpc>
              <a:spcBef>
                <a:spcPct val="20000"/>
              </a:spcBef>
            </a:pPr>
            <a:r>
              <a:rPr lang="en-US" sz="2400" dirty="0">
                <a:solidFill>
                  <a:srgbClr val="000000"/>
                </a:solidFill>
                <a:latin typeface="Calibri" pitchFamily="34" charset="0"/>
              </a:rPr>
              <a:t>  MAJLIS		  WANITA		  LELAKI</a:t>
            </a:r>
          </a:p>
          <a:p>
            <a:pPr eaLnBrk="1" hangingPunct="1">
              <a:lnSpc>
                <a:spcPct val="90000"/>
              </a:lnSpc>
              <a:spcBef>
                <a:spcPct val="20000"/>
              </a:spcBef>
            </a:pPr>
            <a:endParaRPr lang="en-US" sz="2400" dirty="0">
              <a:solidFill>
                <a:srgbClr val="000000"/>
              </a:solidFill>
              <a:latin typeface="Calibri" pitchFamily="34" charset="0"/>
            </a:endParaRPr>
          </a:p>
          <a:p>
            <a:pPr eaLnBrk="1" hangingPunct="1">
              <a:lnSpc>
                <a:spcPct val="90000"/>
              </a:lnSpc>
              <a:spcBef>
                <a:spcPct val="20000"/>
              </a:spcBef>
              <a:buFontTx/>
              <a:buChar char="-"/>
            </a:pPr>
            <a:r>
              <a:rPr lang="en-US" sz="2000" dirty="0" err="1">
                <a:solidFill>
                  <a:srgbClr val="000000"/>
                </a:solidFill>
                <a:latin typeface="Calibri" pitchFamily="34" charset="0"/>
              </a:rPr>
              <a:t>Bankuet</a:t>
            </a:r>
            <a:r>
              <a:rPr lang="en-US" sz="2000" dirty="0">
                <a:solidFill>
                  <a:srgbClr val="000000"/>
                </a:solidFill>
                <a:latin typeface="Calibri" pitchFamily="34" charset="0"/>
              </a:rPr>
              <a:t> Negara	- </a:t>
            </a:r>
            <a:r>
              <a:rPr lang="en-US" sz="2000" dirty="0" err="1">
                <a:solidFill>
                  <a:srgbClr val="000000"/>
                </a:solidFill>
                <a:latin typeface="Calibri" pitchFamily="34" charset="0"/>
              </a:rPr>
              <a:t>Baju</a:t>
            </a:r>
            <a:r>
              <a:rPr lang="en-US" sz="2000" dirty="0">
                <a:solidFill>
                  <a:srgbClr val="000000"/>
                </a:solidFill>
                <a:latin typeface="Calibri" pitchFamily="34" charset="0"/>
              </a:rPr>
              <a:t> </a:t>
            </a:r>
            <a:r>
              <a:rPr lang="en-US" sz="2000" dirty="0" err="1">
                <a:solidFill>
                  <a:srgbClr val="000000"/>
                </a:solidFill>
                <a:latin typeface="Calibri" pitchFamily="34" charset="0"/>
              </a:rPr>
              <a:t>Kurung</a:t>
            </a:r>
            <a:r>
              <a:rPr lang="en-US" sz="2000" dirty="0">
                <a:solidFill>
                  <a:srgbClr val="000000"/>
                </a:solidFill>
                <a:latin typeface="Calibri" pitchFamily="34" charset="0"/>
              </a:rPr>
              <a:t> </a:t>
            </a:r>
            <a:r>
              <a:rPr lang="en-US" sz="2000" dirty="0" err="1">
                <a:solidFill>
                  <a:srgbClr val="000000"/>
                </a:solidFill>
                <a:latin typeface="Calibri" pitchFamily="34" charset="0"/>
              </a:rPr>
              <a:t>atau</a:t>
            </a:r>
            <a:r>
              <a:rPr lang="en-US" sz="2000" dirty="0">
                <a:solidFill>
                  <a:srgbClr val="000000"/>
                </a:solidFill>
                <a:latin typeface="Calibri" pitchFamily="34" charset="0"/>
              </a:rPr>
              <a:t>	- Mess Kit, White </a:t>
            </a:r>
          </a:p>
          <a:p>
            <a:pPr eaLnBrk="1" hangingPunct="1">
              <a:lnSpc>
                <a:spcPct val="90000"/>
              </a:lnSpc>
              <a:spcBef>
                <a:spcPct val="20000"/>
              </a:spcBef>
            </a:pPr>
            <a:r>
              <a:rPr lang="en-US" sz="2000" dirty="0">
                <a:solidFill>
                  <a:srgbClr val="000000"/>
                </a:solidFill>
                <a:latin typeface="Calibri" pitchFamily="34" charset="0"/>
              </a:rPr>
              <a:t>    	 </a:t>
            </a:r>
            <a:r>
              <a:rPr lang="en-US" sz="2000" dirty="0" err="1">
                <a:solidFill>
                  <a:srgbClr val="000000"/>
                </a:solidFill>
                <a:latin typeface="Calibri" pitchFamily="34" charset="0"/>
              </a:rPr>
              <a:t>atau</a:t>
            </a:r>
            <a:r>
              <a:rPr lang="en-US" sz="2000" dirty="0">
                <a:solidFill>
                  <a:srgbClr val="000000"/>
                </a:solidFill>
                <a:latin typeface="Calibri" pitchFamily="34" charset="0"/>
              </a:rPr>
              <a:t> </a:t>
            </a:r>
            <a:r>
              <a:rPr lang="en-US" sz="2000" dirty="0" err="1">
                <a:solidFill>
                  <a:srgbClr val="000000"/>
                </a:solidFill>
                <a:latin typeface="Calibri" pitchFamily="34" charset="0"/>
              </a:rPr>
              <a:t>Negeri</a:t>
            </a:r>
            <a:r>
              <a:rPr lang="en-US" sz="2000" dirty="0">
                <a:solidFill>
                  <a:srgbClr val="000000"/>
                </a:solidFill>
                <a:latin typeface="Calibri" pitchFamily="34" charset="0"/>
              </a:rPr>
              <a:t>		  </a:t>
            </a:r>
            <a:r>
              <a:rPr lang="en-US" sz="2000" dirty="0" err="1">
                <a:solidFill>
                  <a:srgbClr val="000000"/>
                </a:solidFill>
                <a:latin typeface="Calibri" pitchFamily="34" charset="0"/>
              </a:rPr>
              <a:t>Kebaya</a:t>
            </a:r>
            <a:r>
              <a:rPr lang="en-US" sz="2000" dirty="0">
                <a:solidFill>
                  <a:srgbClr val="000000"/>
                </a:solidFill>
                <a:latin typeface="Calibri" pitchFamily="34" charset="0"/>
              </a:rPr>
              <a:t> </a:t>
            </a:r>
            <a:r>
              <a:rPr lang="en-US" sz="2000" dirty="0" err="1">
                <a:solidFill>
                  <a:srgbClr val="000000"/>
                </a:solidFill>
                <a:latin typeface="Calibri" pitchFamily="34" charset="0"/>
              </a:rPr>
              <a:t>Labuh</a:t>
            </a:r>
            <a:r>
              <a:rPr lang="en-US" sz="2000" dirty="0">
                <a:solidFill>
                  <a:srgbClr val="000000"/>
                </a:solidFill>
                <a:latin typeface="Calibri" pitchFamily="34" charset="0"/>
              </a:rPr>
              <a:t>	 	  </a:t>
            </a:r>
            <a:r>
              <a:rPr lang="en-US" sz="2000" dirty="0" err="1">
                <a:solidFill>
                  <a:srgbClr val="000000"/>
                </a:solidFill>
                <a:latin typeface="Calibri" pitchFamily="34" charset="0"/>
              </a:rPr>
              <a:t>Baju</a:t>
            </a:r>
            <a:r>
              <a:rPr lang="en-US" sz="2000" dirty="0">
                <a:solidFill>
                  <a:srgbClr val="000000"/>
                </a:solidFill>
                <a:latin typeface="Calibri" pitchFamily="34" charset="0"/>
              </a:rPr>
              <a:t> </a:t>
            </a:r>
            <a:r>
              <a:rPr lang="en-US" sz="2000" dirty="0" err="1">
                <a:solidFill>
                  <a:srgbClr val="000000"/>
                </a:solidFill>
                <a:latin typeface="Calibri" pitchFamily="34" charset="0"/>
              </a:rPr>
              <a:t>kebangsaan</a:t>
            </a:r>
            <a:r>
              <a:rPr lang="en-US" sz="2000" dirty="0">
                <a:solidFill>
                  <a:srgbClr val="000000"/>
                </a:solidFill>
                <a:latin typeface="Calibri" pitchFamily="34" charset="0"/>
              </a:rPr>
              <a:t> </a:t>
            </a:r>
            <a:r>
              <a:rPr lang="en-US" sz="2000" dirty="0" err="1">
                <a:solidFill>
                  <a:srgbClr val="000000"/>
                </a:solidFill>
                <a:latin typeface="Calibri" pitchFamily="34" charset="0"/>
              </a:rPr>
              <a:t>Rasmi</a:t>
            </a:r>
            <a:r>
              <a:rPr lang="en-US" sz="2000" dirty="0">
                <a:solidFill>
                  <a:srgbClr val="000000"/>
                </a:solidFill>
                <a:latin typeface="Calibri" pitchFamily="34" charset="0"/>
              </a:rPr>
              <a:t>		  </a:t>
            </a:r>
            <a:r>
              <a:rPr lang="en-US" sz="2000" dirty="0" err="1">
                <a:solidFill>
                  <a:srgbClr val="000000"/>
                </a:solidFill>
                <a:latin typeface="Calibri" pitchFamily="34" charset="0"/>
              </a:rPr>
              <a:t>Berselendang</a:t>
            </a:r>
            <a:r>
              <a:rPr lang="en-US" sz="2000" dirty="0">
                <a:solidFill>
                  <a:srgbClr val="000000"/>
                </a:solidFill>
                <a:latin typeface="Calibri" pitchFamily="34" charset="0"/>
              </a:rPr>
              <a:t>		  </a:t>
            </a:r>
            <a:r>
              <a:rPr lang="en-US" sz="2000" dirty="0" err="1">
                <a:solidFill>
                  <a:srgbClr val="000000"/>
                </a:solidFill>
                <a:latin typeface="Calibri" pitchFamily="34" charset="0"/>
              </a:rPr>
              <a:t>Dengan</a:t>
            </a:r>
            <a:r>
              <a:rPr lang="en-US" sz="2000" dirty="0">
                <a:solidFill>
                  <a:srgbClr val="000000"/>
                </a:solidFill>
                <a:latin typeface="Calibri" pitchFamily="34" charset="0"/>
              </a:rPr>
              <a:t> </a:t>
            </a:r>
            <a:r>
              <a:rPr lang="en-US" sz="2000" dirty="0" err="1">
                <a:solidFill>
                  <a:srgbClr val="000000"/>
                </a:solidFill>
                <a:latin typeface="Calibri" pitchFamily="34" charset="0"/>
              </a:rPr>
              <a:t>Darjah</a:t>
            </a:r>
            <a:r>
              <a:rPr lang="en-US" sz="2000" dirty="0">
                <a:solidFill>
                  <a:srgbClr val="000000"/>
                </a:solidFill>
                <a:latin typeface="Calibri" pitchFamily="34" charset="0"/>
              </a:rPr>
              <a:t> 					               		  </a:t>
            </a:r>
            <a:r>
              <a:rPr lang="en-US" sz="2000" dirty="0" err="1">
                <a:solidFill>
                  <a:srgbClr val="000000"/>
                </a:solidFill>
                <a:latin typeface="Calibri" pitchFamily="34" charset="0"/>
              </a:rPr>
              <a:t>Kebesaran</a:t>
            </a:r>
            <a:endParaRPr lang="en-US" sz="2000" dirty="0">
              <a:solidFill>
                <a:srgbClr val="000000"/>
              </a:solidFill>
              <a:latin typeface="Calibri" pitchFamily="34" charset="0"/>
            </a:endParaRPr>
          </a:p>
          <a:p>
            <a:pPr eaLnBrk="1" hangingPunct="1">
              <a:lnSpc>
                <a:spcPct val="90000"/>
              </a:lnSpc>
              <a:spcBef>
                <a:spcPct val="20000"/>
              </a:spcBef>
            </a:pPr>
            <a:endParaRPr lang="en-US" sz="2000" dirty="0">
              <a:solidFill>
                <a:srgbClr val="000000"/>
              </a:solidFill>
              <a:latin typeface="Calibri" pitchFamily="34" charset="0"/>
            </a:endParaRPr>
          </a:p>
          <a:p>
            <a:pPr eaLnBrk="1" hangingPunct="1">
              <a:lnSpc>
                <a:spcPct val="90000"/>
              </a:lnSpc>
              <a:spcBef>
                <a:spcPct val="20000"/>
              </a:spcBef>
              <a:buFontTx/>
              <a:buChar char="-"/>
            </a:pPr>
            <a:r>
              <a:rPr lang="en-US" sz="2000" dirty="0" err="1">
                <a:solidFill>
                  <a:srgbClr val="000000"/>
                </a:solidFill>
                <a:latin typeface="Calibri" pitchFamily="34" charset="0"/>
              </a:rPr>
              <a:t>Jamuan</a:t>
            </a:r>
            <a:r>
              <a:rPr lang="en-US" sz="2000" dirty="0">
                <a:solidFill>
                  <a:srgbClr val="000000"/>
                </a:solidFill>
                <a:latin typeface="Calibri" pitchFamily="34" charset="0"/>
              </a:rPr>
              <a:t> </a:t>
            </a:r>
            <a:r>
              <a:rPr lang="en-US" sz="2000" dirty="0" err="1">
                <a:solidFill>
                  <a:srgbClr val="000000"/>
                </a:solidFill>
                <a:latin typeface="Calibri" pitchFamily="34" charset="0"/>
              </a:rPr>
              <a:t>Makan</a:t>
            </a:r>
            <a:r>
              <a:rPr lang="en-US" sz="2000" dirty="0">
                <a:solidFill>
                  <a:srgbClr val="000000"/>
                </a:solidFill>
                <a:latin typeface="Calibri" pitchFamily="34" charset="0"/>
              </a:rPr>
              <a:t>	- </a:t>
            </a:r>
            <a:r>
              <a:rPr lang="en-US" sz="2000" dirty="0" err="1">
                <a:solidFill>
                  <a:srgbClr val="000000"/>
                </a:solidFill>
                <a:latin typeface="Calibri" pitchFamily="34" charset="0"/>
              </a:rPr>
              <a:t>Baju</a:t>
            </a:r>
            <a:r>
              <a:rPr lang="en-US" sz="2000" dirty="0">
                <a:solidFill>
                  <a:srgbClr val="000000"/>
                </a:solidFill>
                <a:latin typeface="Calibri" pitchFamily="34" charset="0"/>
              </a:rPr>
              <a:t> </a:t>
            </a:r>
            <a:r>
              <a:rPr lang="en-US" sz="2000" dirty="0" err="1">
                <a:solidFill>
                  <a:srgbClr val="000000"/>
                </a:solidFill>
                <a:latin typeface="Calibri" pitchFamily="34" charset="0"/>
              </a:rPr>
              <a:t>Kurung</a:t>
            </a:r>
            <a:r>
              <a:rPr lang="en-US" sz="2000" dirty="0">
                <a:solidFill>
                  <a:srgbClr val="000000"/>
                </a:solidFill>
                <a:latin typeface="Calibri" pitchFamily="34" charset="0"/>
              </a:rPr>
              <a:t> </a:t>
            </a:r>
            <a:r>
              <a:rPr lang="en-US" sz="2000" dirty="0" err="1">
                <a:solidFill>
                  <a:srgbClr val="000000"/>
                </a:solidFill>
                <a:latin typeface="Calibri" pitchFamily="34" charset="0"/>
              </a:rPr>
              <a:t>atau</a:t>
            </a:r>
            <a:r>
              <a:rPr lang="en-US" sz="2000" dirty="0">
                <a:solidFill>
                  <a:srgbClr val="000000"/>
                </a:solidFill>
                <a:latin typeface="Calibri" pitchFamily="34" charset="0"/>
              </a:rPr>
              <a:t>	- </a:t>
            </a:r>
            <a:r>
              <a:rPr lang="en-US" sz="2000" dirty="0" err="1">
                <a:solidFill>
                  <a:srgbClr val="000000"/>
                </a:solidFill>
                <a:latin typeface="Calibri" pitchFamily="34" charset="0"/>
              </a:rPr>
              <a:t>Baju</a:t>
            </a:r>
            <a:r>
              <a:rPr lang="en-US" sz="2000" dirty="0">
                <a:solidFill>
                  <a:srgbClr val="000000"/>
                </a:solidFill>
                <a:latin typeface="Calibri" pitchFamily="34" charset="0"/>
              </a:rPr>
              <a:t> </a:t>
            </a:r>
            <a:r>
              <a:rPr lang="en-US" sz="2000" dirty="0" err="1">
                <a:solidFill>
                  <a:srgbClr val="000000"/>
                </a:solidFill>
                <a:latin typeface="Calibri" pitchFamily="34" charset="0"/>
              </a:rPr>
              <a:t>kebangsaan</a:t>
            </a:r>
            <a:endParaRPr lang="en-US" sz="2000" dirty="0">
              <a:solidFill>
                <a:srgbClr val="000000"/>
              </a:solidFill>
              <a:latin typeface="Calibri" pitchFamily="34" charset="0"/>
            </a:endParaRPr>
          </a:p>
          <a:p>
            <a:pPr eaLnBrk="1" hangingPunct="1">
              <a:lnSpc>
                <a:spcPct val="90000"/>
              </a:lnSpc>
              <a:spcBef>
                <a:spcPct val="20000"/>
              </a:spcBef>
            </a:pPr>
            <a:r>
              <a:rPr lang="en-US" sz="2000" dirty="0">
                <a:solidFill>
                  <a:srgbClr val="000000"/>
                </a:solidFill>
                <a:latin typeface="Calibri" pitchFamily="34" charset="0"/>
              </a:rPr>
              <a:t>     	</a:t>
            </a:r>
            <a:r>
              <a:rPr lang="en-US" sz="2000" dirty="0" err="1">
                <a:solidFill>
                  <a:srgbClr val="000000"/>
                </a:solidFill>
                <a:latin typeface="Calibri" pitchFamily="34" charset="0"/>
              </a:rPr>
              <a:t>atau</a:t>
            </a:r>
            <a:r>
              <a:rPr lang="en-US" sz="2000" dirty="0">
                <a:solidFill>
                  <a:srgbClr val="000000"/>
                </a:solidFill>
                <a:latin typeface="Calibri" pitchFamily="34" charset="0"/>
              </a:rPr>
              <a:t> </a:t>
            </a:r>
            <a:r>
              <a:rPr lang="en-US" sz="2000" dirty="0" err="1">
                <a:solidFill>
                  <a:srgbClr val="000000"/>
                </a:solidFill>
                <a:latin typeface="Calibri" pitchFamily="34" charset="0"/>
              </a:rPr>
              <a:t>Malam</a:t>
            </a:r>
            <a:r>
              <a:rPr lang="en-US" sz="2000" dirty="0">
                <a:solidFill>
                  <a:srgbClr val="000000"/>
                </a:solidFill>
                <a:latin typeface="Calibri" pitchFamily="34" charset="0"/>
              </a:rPr>
              <a:t> Formal   	  </a:t>
            </a:r>
            <a:r>
              <a:rPr lang="en-US" sz="2000" dirty="0" err="1">
                <a:solidFill>
                  <a:srgbClr val="000000"/>
                </a:solidFill>
                <a:latin typeface="Calibri" pitchFamily="34" charset="0"/>
              </a:rPr>
              <a:t>Baju</a:t>
            </a:r>
            <a:r>
              <a:rPr lang="en-US" sz="2000" dirty="0">
                <a:solidFill>
                  <a:srgbClr val="000000"/>
                </a:solidFill>
                <a:latin typeface="Calibri" pitchFamily="34" charset="0"/>
              </a:rPr>
              <a:t> </a:t>
            </a:r>
            <a:r>
              <a:rPr lang="en-US" sz="2000" dirty="0" err="1">
                <a:solidFill>
                  <a:srgbClr val="000000"/>
                </a:solidFill>
                <a:latin typeface="Calibri" pitchFamily="34" charset="0"/>
              </a:rPr>
              <a:t>Kebaya</a:t>
            </a:r>
            <a:r>
              <a:rPr lang="en-US" sz="2000" dirty="0">
                <a:solidFill>
                  <a:srgbClr val="000000"/>
                </a:solidFill>
                <a:latin typeface="Calibri" pitchFamily="34" charset="0"/>
              </a:rPr>
              <a:t> </a:t>
            </a:r>
            <a:r>
              <a:rPr lang="en-US" sz="2000" dirty="0" err="1">
                <a:solidFill>
                  <a:srgbClr val="000000"/>
                </a:solidFill>
                <a:latin typeface="Calibri" pitchFamily="34" charset="0"/>
              </a:rPr>
              <a:t>Labuh</a:t>
            </a:r>
            <a:r>
              <a:rPr lang="en-US" sz="2000" dirty="0">
                <a:solidFill>
                  <a:srgbClr val="000000"/>
                </a:solidFill>
                <a:latin typeface="Calibri" pitchFamily="34" charset="0"/>
              </a:rPr>
              <a:t>	  Lounge Suit</a:t>
            </a:r>
          </a:p>
          <a:p>
            <a:pPr eaLnBrk="1" hangingPunct="1">
              <a:lnSpc>
                <a:spcPct val="90000"/>
              </a:lnSpc>
              <a:spcBef>
                <a:spcPct val="20000"/>
              </a:spcBef>
            </a:pPr>
            <a:endParaRPr lang="en-US" sz="2000" dirty="0">
              <a:solidFill>
                <a:srgbClr val="000000"/>
              </a:solidFill>
              <a:latin typeface="Calibri" pitchFamily="34" charset="0"/>
            </a:endParaRPr>
          </a:p>
          <a:p>
            <a:pPr eaLnBrk="1" hangingPunct="1">
              <a:lnSpc>
                <a:spcPct val="90000"/>
              </a:lnSpc>
              <a:spcBef>
                <a:spcPct val="20000"/>
              </a:spcBef>
            </a:pPr>
            <a:r>
              <a:rPr lang="en-US" sz="2000" dirty="0">
                <a:solidFill>
                  <a:srgbClr val="000000"/>
                </a:solidFill>
                <a:latin typeface="Calibri" pitchFamily="34" charset="0"/>
              </a:rPr>
              <a:t>- 	</a:t>
            </a:r>
            <a:r>
              <a:rPr lang="en-US" sz="2000" dirty="0" err="1">
                <a:solidFill>
                  <a:srgbClr val="000000"/>
                </a:solidFill>
                <a:latin typeface="Calibri" pitchFamily="34" charset="0"/>
              </a:rPr>
              <a:t>Jamuan</a:t>
            </a:r>
            <a:r>
              <a:rPr lang="en-US" sz="2000" dirty="0">
                <a:solidFill>
                  <a:srgbClr val="000000"/>
                </a:solidFill>
                <a:latin typeface="Calibri" pitchFamily="34" charset="0"/>
              </a:rPr>
              <a:t> </a:t>
            </a:r>
            <a:r>
              <a:rPr lang="en-US" sz="2000" dirty="0" err="1">
                <a:solidFill>
                  <a:srgbClr val="000000"/>
                </a:solidFill>
                <a:latin typeface="Calibri" pitchFamily="34" charset="0"/>
              </a:rPr>
              <a:t>Makan</a:t>
            </a:r>
            <a:r>
              <a:rPr lang="en-US" sz="2000" dirty="0">
                <a:solidFill>
                  <a:srgbClr val="000000"/>
                </a:solidFill>
                <a:latin typeface="Calibri" pitchFamily="34" charset="0"/>
              </a:rPr>
              <a:t> 	- </a:t>
            </a:r>
            <a:r>
              <a:rPr lang="en-US" sz="2000" dirty="0" err="1">
                <a:solidFill>
                  <a:srgbClr val="000000"/>
                </a:solidFill>
                <a:latin typeface="Calibri" pitchFamily="34" charset="0"/>
              </a:rPr>
              <a:t>Baju</a:t>
            </a:r>
            <a:r>
              <a:rPr lang="en-US" sz="2000" dirty="0">
                <a:solidFill>
                  <a:srgbClr val="000000"/>
                </a:solidFill>
                <a:latin typeface="Calibri" pitchFamily="34" charset="0"/>
              </a:rPr>
              <a:t> </a:t>
            </a:r>
            <a:r>
              <a:rPr lang="en-US" sz="2000" dirty="0" err="1">
                <a:solidFill>
                  <a:srgbClr val="000000"/>
                </a:solidFill>
                <a:latin typeface="Calibri" pitchFamily="34" charset="0"/>
              </a:rPr>
              <a:t>Kurung</a:t>
            </a:r>
            <a:r>
              <a:rPr lang="en-US" sz="2000" dirty="0">
                <a:solidFill>
                  <a:srgbClr val="000000"/>
                </a:solidFill>
                <a:latin typeface="Calibri" pitchFamily="34" charset="0"/>
              </a:rPr>
              <a:t> </a:t>
            </a:r>
            <a:r>
              <a:rPr lang="en-US" sz="2000" dirty="0" err="1">
                <a:solidFill>
                  <a:srgbClr val="000000"/>
                </a:solidFill>
                <a:latin typeface="Calibri" pitchFamily="34" charset="0"/>
              </a:rPr>
              <a:t>atau</a:t>
            </a:r>
            <a:r>
              <a:rPr lang="en-US" sz="2000" dirty="0">
                <a:solidFill>
                  <a:srgbClr val="000000"/>
                </a:solidFill>
                <a:latin typeface="Calibri" pitchFamily="34" charset="0"/>
              </a:rPr>
              <a:t> 	- </a:t>
            </a:r>
            <a:r>
              <a:rPr lang="en-US" sz="2000" dirty="0" err="1">
                <a:solidFill>
                  <a:srgbClr val="000000"/>
                </a:solidFill>
                <a:latin typeface="Calibri" pitchFamily="34" charset="0"/>
              </a:rPr>
              <a:t>Baju</a:t>
            </a:r>
            <a:r>
              <a:rPr lang="en-US" sz="2000" dirty="0">
                <a:solidFill>
                  <a:srgbClr val="000000"/>
                </a:solidFill>
                <a:latin typeface="Calibri" pitchFamily="34" charset="0"/>
              </a:rPr>
              <a:t> Batik </a:t>
            </a:r>
            <a:r>
              <a:rPr lang="en-US" sz="2000" dirty="0" err="1">
                <a:solidFill>
                  <a:srgbClr val="000000"/>
                </a:solidFill>
                <a:latin typeface="Calibri" pitchFamily="34" charset="0"/>
              </a:rPr>
              <a:t>Lengan</a:t>
            </a:r>
            <a:r>
              <a:rPr lang="en-US" sz="2000" dirty="0">
                <a:solidFill>
                  <a:srgbClr val="000000"/>
                </a:solidFill>
                <a:latin typeface="Calibri" pitchFamily="34" charset="0"/>
              </a:rPr>
              <a:t> </a:t>
            </a:r>
          </a:p>
          <a:p>
            <a:pPr eaLnBrk="1" hangingPunct="1">
              <a:lnSpc>
                <a:spcPct val="90000"/>
              </a:lnSpc>
              <a:spcBef>
                <a:spcPct val="20000"/>
              </a:spcBef>
            </a:pPr>
            <a:r>
              <a:rPr lang="en-US" sz="2000" dirty="0">
                <a:solidFill>
                  <a:srgbClr val="000000"/>
                </a:solidFill>
                <a:latin typeface="Calibri" pitchFamily="34" charset="0"/>
              </a:rPr>
              <a:t>  	T/</a:t>
            </a:r>
            <a:r>
              <a:rPr lang="en-US" sz="2000" dirty="0" err="1">
                <a:solidFill>
                  <a:srgbClr val="000000"/>
                </a:solidFill>
                <a:latin typeface="Calibri" pitchFamily="34" charset="0"/>
              </a:rPr>
              <a:t>hari</a:t>
            </a:r>
            <a:r>
              <a:rPr lang="en-US" sz="2000" dirty="0">
                <a:solidFill>
                  <a:srgbClr val="000000"/>
                </a:solidFill>
                <a:latin typeface="Calibri" pitchFamily="34" charset="0"/>
              </a:rPr>
              <a:t> </a:t>
            </a:r>
            <a:r>
              <a:rPr lang="en-US" sz="2000" dirty="0" err="1">
                <a:solidFill>
                  <a:srgbClr val="000000"/>
                </a:solidFill>
                <a:latin typeface="Calibri" pitchFamily="34" charset="0"/>
              </a:rPr>
              <a:t>Rasmi</a:t>
            </a:r>
            <a:r>
              <a:rPr lang="en-US" sz="2000" dirty="0">
                <a:solidFill>
                  <a:srgbClr val="000000"/>
                </a:solidFill>
                <a:latin typeface="Calibri" pitchFamily="34" charset="0"/>
              </a:rPr>
              <a:t>		  </a:t>
            </a:r>
            <a:r>
              <a:rPr lang="en-US" sz="2000" dirty="0" err="1">
                <a:solidFill>
                  <a:srgbClr val="000000"/>
                </a:solidFill>
                <a:latin typeface="Calibri" pitchFamily="34" charset="0"/>
              </a:rPr>
              <a:t>Baju</a:t>
            </a:r>
            <a:r>
              <a:rPr lang="en-US" sz="2000" dirty="0">
                <a:solidFill>
                  <a:srgbClr val="000000"/>
                </a:solidFill>
                <a:latin typeface="Calibri" pitchFamily="34" charset="0"/>
              </a:rPr>
              <a:t> </a:t>
            </a:r>
            <a:r>
              <a:rPr lang="en-US" sz="2000" dirty="0" err="1">
                <a:solidFill>
                  <a:srgbClr val="000000"/>
                </a:solidFill>
                <a:latin typeface="Calibri" pitchFamily="34" charset="0"/>
              </a:rPr>
              <a:t>Kebaya</a:t>
            </a:r>
            <a:r>
              <a:rPr lang="en-US" sz="2000" dirty="0">
                <a:solidFill>
                  <a:srgbClr val="000000"/>
                </a:solidFill>
                <a:latin typeface="Calibri" pitchFamily="34" charset="0"/>
              </a:rPr>
              <a:t> </a:t>
            </a:r>
            <a:r>
              <a:rPr lang="en-US" sz="2000" dirty="0" err="1">
                <a:solidFill>
                  <a:srgbClr val="000000"/>
                </a:solidFill>
                <a:latin typeface="Calibri" pitchFamily="34" charset="0"/>
              </a:rPr>
              <a:t>Labuh</a:t>
            </a:r>
            <a:r>
              <a:rPr lang="en-US" sz="2000" dirty="0">
                <a:solidFill>
                  <a:srgbClr val="000000"/>
                </a:solidFill>
                <a:latin typeface="Calibri" pitchFamily="34" charset="0"/>
              </a:rPr>
              <a:t>	  </a:t>
            </a:r>
            <a:r>
              <a:rPr lang="en-US" sz="2000" dirty="0" err="1">
                <a:solidFill>
                  <a:srgbClr val="000000"/>
                </a:solidFill>
                <a:latin typeface="Calibri" pitchFamily="34" charset="0"/>
              </a:rPr>
              <a:t>Panjang</a:t>
            </a:r>
            <a:endParaRPr lang="en-US" sz="2000" dirty="0">
              <a:solidFill>
                <a:srgbClr val="000000"/>
              </a:solidFill>
              <a:latin typeface="Calibri" pitchFamily="34" charset="0"/>
            </a:endParaRPr>
          </a:p>
        </p:txBody>
      </p:sp>
    </p:spTree>
    <p:extLst>
      <p:ext uri="{BB962C8B-B14F-4D97-AF65-F5344CB8AC3E}">
        <p14:creationId xmlns:p14="http://schemas.microsoft.com/office/powerpoint/2010/main" val="3519376091"/>
      </p:ext>
    </p:extLst>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bwMode="auto">
          <a:xfrm>
            <a:off x="228600" y="1828800"/>
            <a:ext cx="8839200" cy="3352800"/>
          </a:xfrm>
          <a:solidFill>
            <a:srgbClr val="FFFFFF"/>
          </a:solidFill>
          <a:ln>
            <a:solidFill>
              <a:schemeClr val="bg2"/>
            </a:solidFill>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r>
              <a:rPr lang="en-US" sz="2000" dirty="0" smtClean="0"/>
              <a:t>  </a:t>
            </a:r>
            <a:r>
              <a:rPr lang="en-US" sz="2000" b="1" dirty="0" smtClean="0">
                <a:solidFill>
                  <a:srgbClr val="000000"/>
                </a:solidFill>
              </a:rPr>
              <a:t>MAJLIS		 WANITA			  LELAKI</a:t>
            </a:r>
          </a:p>
          <a:p>
            <a:pPr>
              <a:lnSpc>
                <a:spcPct val="80000"/>
              </a:lnSpc>
              <a:buFontTx/>
              <a:buNone/>
            </a:pPr>
            <a:endParaRPr lang="en-US" sz="2000" b="1" dirty="0" smtClean="0">
              <a:solidFill>
                <a:srgbClr val="000000"/>
              </a:solidFill>
            </a:endParaRPr>
          </a:p>
          <a:p>
            <a:pPr>
              <a:lnSpc>
                <a:spcPct val="80000"/>
              </a:lnSpc>
              <a:buFontTx/>
              <a:buNone/>
            </a:pPr>
            <a:r>
              <a:rPr lang="en-US" sz="1800" dirty="0" smtClean="0">
                <a:solidFill>
                  <a:srgbClr val="000000"/>
                </a:solidFill>
              </a:rPr>
              <a:t>- </a:t>
            </a:r>
            <a:r>
              <a:rPr lang="en-US" sz="1800" dirty="0" err="1" smtClean="0">
                <a:solidFill>
                  <a:srgbClr val="000000"/>
                </a:solidFill>
              </a:rPr>
              <a:t>Jamuan</a:t>
            </a:r>
            <a:r>
              <a:rPr lang="en-US" sz="1800" dirty="0" smtClean="0">
                <a:solidFill>
                  <a:srgbClr val="000000"/>
                </a:solidFill>
              </a:rPr>
              <a:t> </a:t>
            </a:r>
            <a:r>
              <a:rPr lang="en-US" sz="1800" dirty="0" err="1" smtClean="0">
                <a:solidFill>
                  <a:srgbClr val="000000"/>
                </a:solidFill>
              </a:rPr>
              <a:t>Teh</a:t>
            </a:r>
            <a:r>
              <a:rPr lang="en-US" sz="1800" dirty="0" smtClean="0">
                <a:solidFill>
                  <a:srgbClr val="000000"/>
                </a:solidFill>
              </a:rPr>
              <a:t> 		- </a:t>
            </a:r>
            <a:r>
              <a:rPr lang="en-US" sz="1800" dirty="0" err="1" smtClean="0">
                <a:solidFill>
                  <a:srgbClr val="000000"/>
                </a:solidFill>
              </a:rPr>
              <a:t>Baju</a:t>
            </a:r>
            <a:r>
              <a:rPr lang="en-US" sz="1800" dirty="0" smtClean="0">
                <a:solidFill>
                  <a:srgbClr val="000000"/>
                </a:solidFill>
              </a:rPr>
              <a:t> </a:t>
            </a:r>
            <a:r>
              <a:rPr lang="en-US" sz="1800" dirty="0" err="1" smtClean="0">
                <a:solidFill>
                  <a:srgbClr val="000000"/>
                </a:solidFill>
              </a:rPr>
              <a:t>Kurung</a:t>
            </a:r>
            <a:r>
              <a:rPr lang="en-US" sz="1800" dirty="0" smtClean="0">
                <a:solidFill>
                  <a:srgbClr val="000000"/>
                </a:solidFill>
              </a:rPr>
              <a:t> </a:t>
            </a:r>
            <a:r>
              <a:rPr lang="en-US" sz="1800" dirty="0" err="1" smtClean="0">
                <a:solidFill>
                  <a:srgbClr val="000000"/>
                </a:solidFill>
              </a:rPr>
              <a:t>atau</a:t>
            </a:r>
            <a:r>
              <a:rPr lang="en-US" sz="1800" dirty="0" smtClean="0">
                <a:solidFill>
                  <a:srgbClr val="000000"/>
                </a:solidFill>
              </a:rPr>
              <a:t>		- </a:t>
            </a:r>
            <a:r>
              <a:rPr lang="en-US" sz="1800" dirty="0" err="1" smtClean="0">
                <a:solidFill>
                  <a:srgbClr val="000000"/>
                </a:solidFill>
              </a:rPr>
              <a:t>Baju</a:t>
            </a:r>
            <a:r>
              <a:rPr lang="en-US" sz="1800" dirty="0" smtClean="0">
                <a:solidFill>
                  <a:srgbClr val="000000"/>
                </a:solidFill>
              </a:rPr>
              <a:t> Batik </a:t>
            </a:r>
            <a:r>
              <a:rPr lang="en-US" sz="1800" dirty="0" err="1" smtClean="0">
                <a:solidFill>
                  <a:srgbClr val="000000"/>
                </a:solidFill>
              </a:rPr>
              <a:t>Lengan</a:t>
            </a:r>
            <a:endParaRPr lang="en-US" sz="1800" dirty="0" smtClean="0">
              <a:solidFill>
                <a:srgbClr val="000000"/>
              </a:solidFill>
            </a:endParaRPr>
          </a:p>
          <a:p>
            <a:pPr>
              <a:lnSpc>
                <a:spcPct val="80000"/>
              </a:lnSpc>
              <a:buFontTx/>
              <a:buNone/>
            </a:pPr>
            <a:r>
              <a:rPr lang="en-US" sz="1800" dirty="0" smtClean="0">
                <a:solidFill>
                  <a:srgbClr val="000000"/>
                </a:solidFill>
              </a:rPr>
              <a:t>  </a:t>
            </a:r>
            <a:r>
              <a:rPr lang="en-US" sz="1800" dirty="0" err="1" smtClean="0">
                <a:solidFill>
                  <a:srgbClr val="000000"/>
                </a:solidFill>
              </a:rPr>
              <a:t>Rasmi</a:t>
            </a:r>
            <a:r>
              <a:rPr lang="en-US" sz="1800" dirty="0" smtClean="0">
                <a:solidFill>
                  <a:srgbClr val="000000"/>
                </a:solidFill>
              </a:rPr>
              <a:t>			  </a:t>
            </a:r>
            <a:r>
              <a:rPr lang="en-US" sz="1800" dirty="0" err="1" smtClean="0">
                <a:solidFill>
                  <a:srgbClr val="000000"/>
                </a:solidFill>
              </a:rPr>
              <a:t>Baju</a:t>
            </a:r>
            <a:r>
              <a:rPr lang="en-US" sz="1800" dirty="0" smtClean="0">
                <a:solidFill>
                  <a:srgbClr val="000000"/>
                </a:solidFill>
              </a:rPr>
              <a:t> </a:t>
            </a:r>
            <a:r>
              <a:rPr lang="en-US" sz="1800" dirty="0" err="1" smtClean="0">
                <a:solidFill>
                  <a:srgbClr val="000000"/>
                </a:solidFill>
              </a:rPr>
              <a:t>Kebaya</a:t>
            </a:r>
            <a:r>
              <a:rPr lang="en-US" sz="1800" dirty="0" smtClean="0">
                <a:solidFill>
                  <a:srgbClr val="000000"/>
                </a:solidFill>
              </a:rPr>
              <a:t> </a:t>
            </a:r>
            <a:r>
              <a:rPr lang="en-US" sz="1800" dirty="0" err="1" smtClean="0">
                <a:solidFill>
                  <a:srgbClr val="000000"/>
                </a:solidFill>
              </a:rPr>
              <a:t>Labuh</a:t>
            </a:r>
            <a:r>
              <a:rPr lang="en-US" sz="1800" dirty="0" smtClean="0">
                <a:solidFill>
                  <a:srgbClr val="000000"/>
                </a:solidFill>
              </a:rPr>
              <a:t>	                 </a:t>
            </a:r>
            <a:r>
              <a:rPr lang="en-US" sz="1800" dirty="0" err="1" smtClean="0">
                <a:solidFill>
                  <a:srgbClr val="000000"/>
                </a:solidFill>
              </a:rPr>
              <a:t>atau</a:t>
            </a:r>
            <a:r>
              <a:rPr lang="en-US" sz="1800" dirty="0" smtClean="0">
                <a:solidFill>
                  <a:srgbClr val="000000"/>
                </a:solidFill>
              </a:rPr>
              <a:t> Lounge Suit</a:t>
            </a:r>
          </a:p>
          <a:p>
            <a:pPr>
              <a:lnSpc>
                <a:spcPct val="80000"/>
              </a:lnSpc>
              <a:buFontTx/>
              <a:buNone/>
            </a:pPr>
            <a:endParaRPr lang="en-US" sz="1800" dirty="0" smtClean="0">
              <a:solidFill>
                <a:srgbClr val="000000"/>
              </a:solidFill>
            </a:endParaRPr>
          </a:p>
          <a:p>
            <a:pPr>
              <a:lnSpc>
                <a:spcPct val="80000"/>
              </a:lnSpc>
              <a:buFontTx/>
              <a:buNone/>
            </a:pPr>
            <a:r>
              <a:rPr lang="en-US" sz="1800" dirty="0" smtClean="0">
                <a:solidFill>
                  <a:srgbClr val="000000"/>
                </a:solidFill>
              </a:rPr>
              <a:t>- </a:t>
            </a:r>
            <a:r>
              <a:rPr lang="en-US" sz="1800" dirty="0" err="1" smtClean="0">
                <a:solidFill>
                  <a:srgbClr val="000000"/>
                </a:solidFill>
              </a:rPr>
              <a:t>Pengurnian</a:t>
            </a:r>
            <a:r>
              <a:rPr lang="en-US" sz="1800" dirty="0" smtClean="0">
                <a:solidFill>
                  <a:srgbClr val="000000"/>
                </a:solidFill>
              </a:rPr>
              <a:t> </a:t>
            </a:r>
            <a:r>
              <a:rPr lang="en-US" sz="1800" dirty="0" err="1" smtClean="0">
                <a:solidFill>
                  <a:srgbClr val="000000"/>
                </a:solidFill>
              </a:rPr>
              <a:t>Darjah</a:t>
            </a:r>
            <a:r>
              <a:rPr lang="en-US" sz="1800" dirty="0" smtClean="0">
                <a:solidFill>
                  <a:srgbClr val="000000"/>
                </a:solidFill>
              </a:rPr>
              <a:t>	- </a:t>
            </a:r>
            <a:r>
              <a:rPr lang="en-US" sz="1800" dirty="0" err="1" smtClean="0">
                <a:solidFill>
                  <a:srgbClr val="000000"/>
                </a:solidFill>
              </a:rPr>
              <a:t>Baju</a:t>
            </a:r>
            <a:r>
              <a:rPr lang="en-US" sz="1800" dirty="0" smtClean="0">
                <a:solidFill>
                  <a:srgbClr val="000000"/>
                </a:solidFill>
              </a:rPr>
              <a:t> </a:t>
            </a:r>
            <a:r>
              <a:rPr lang="en-US" sz="1800" dirty="0" err="1" smtClean="0">
                <a:solidFill>
                  <a:srgbClr val="000000"/>
                </a:solidFill>
              </a:rPr>
              <a:t>Kurung</a:t>
            </a:r>
            <a:r>
              <a:rPr lang="en-US" sz="1800" dirty="0" smtClean="0">
                <a:solidFill>
                  <a:srgbClr val="000000"/>
                </a:solidFill>
              </a:rPr>
              <a:t> </a:t>
            </a:r>
            <a:r>
              <a:rPr lang="en-US" sz="1800" dirty="0" err="1" smtClean="0">
                <a:solidFill>
                  <a:srgbClr val="000000"/>
                </a:solidFill>
              </a:rPr>
              <a:t>atau</a:t>
            </a:r>
            <a:r>
              <a:rPr lang="en-US" sz="1800" dirty="0" smtClean="0">
                <a:solidFill>
                  <a:srgbClr val="000000"/>
                </a:solidFill>
              </a:rPr>
              <a:t>		- </a:t>
            </a:r>
            <a:r>
              <a:rPr lang="en-US" sz="1800" dirty="0" err="1" smtClean="0">
                <a:solidFill>
                  <a:srgbClr val="000000"/>
                </a:solidFill>
              </a:rPr>
              <a:t>Pakaian</a:t>
            </a:r>
            <a:r>
              <a:rPr lang="en-US" sz="1800" dirty="0" smtClean="0">
                <a:solidFill>
                  <a:srgbClr val="000000"/>
                </a:solidFill>
              </a:rPr>
              <a:t> </a:t>
            </a:r>
            <a:r>
              <a:rPr lang="en-US" sz="1800" dirty="0" err="1" smtClean="0">
                <a:solidFill>
                  <a:srgbClr val="000000"/>
                </a:solidFill>
              </a:rPr>
              <a:t>Istiadat</a:t>
            </a:r>
            <a:endParaRPr lang="en-US" sz="1800" dirty="0" smtClean="0">
              <a:solidFill>
                <a:srgbClr val="000000"/>
              </a:solidFill>
            </a:endParaRPr>
          </a:p>
          <a:p>
            <a:pPr>
              <a:lnSpc>
                <a:spcPct val="80000"/>
              </a:lnSpc>
              <a:buFontTx/>
              <a:buNone/>
            </a:pPr>
            <a:r>
              <a:rPr lang="en-US" sz="1800" dirty="0" smtClean="0">
                <a:solidFill>
                  <a:srgbClr val="000000"/>
                </a:solidFill>
              </a:rPr>
              <a:t>  </a:t>
            </a:r>
            <a:r>
              <a:rPr lang="en-US" sz="1800" dirty="0" err="1" smtClean="0">
                <a:solidFill>
                  <a:srgbClr val="000000"/>
                </a:solidFill>
              </a:rPr>
              <a:t>Kebesaran</a:t>
            </a:r>
            <a:r>
              <a:rPr lang="en-US" sz="1800" dirty="0" smtClean="0">
                <a:solidFill>
                  <a:srgbClr val="000000"/>
                </a:solidFill>
              </a:rPr>
              <a:t>		  </a:t>
            </a:r>
            <a:r>
              <a:rPr lang="en-US" sz="1800" dirty="0" err="1" smtClean="0">
                <a:solidFill>
                  <a:srgbClr val="000000"/>
                </a:solidFill>
              </a:rPr>
              <a:t>Baju</a:t>
            </a:r>
            <a:r>
              <a:rPr lang="en-US" sz="1800" dirty="0" smtClean="0">
                <a:solidFill>
                  <a:srgbClr val="000000"/>
                </a:solidFill>
              </a:rPr>
              <a:t> </a:t>
            </a:r>
            <a:r>
              <a:rPr lang="en-US" sz="1800" dirty="0" err="1" smtClean="0">
                <a:solidFill>
                  <a:srgbClr val="000000"/>
                </a:solidFill>
              </a:rPr>
              <a:t>Kebaya</a:t>
            </a:r>
            <a:r>
              <a:rPr lang="en-US" sz="1800" dirty="0" smtClean="0">
                <a:solidFill>
                  <a:srgbClr val="000000"/>
                </a:solidFill>
              </a:rPr>
              <a:t> </a:t>
            </a:r>
            <a:r>
              <a:rPr lang="en-US" sz="1800" dirty="0" err="1" smtClean="0">
                <a:solidFill>
                  <a:srgbClr val="000000"/>
                </a:solidFill>
              </a:rPr>
              <a:t>Labuh</a:t>
            </a:r>
            <a:r>
              <a:rPr lang="en-US" sz="1800" dirty="0" smtClean="0">
                <a:solidFill>
                  <a:srgbClr val="000000"/>
                </a:solidFill>
              </a:rPr>
              <a:t> </a:t>
            </a:r>
            <a:r>
              <a:rPr lang="en-US" sz="1800" dirty="0" err="1" smtClean="0">
                <a:solidFill>
                  <a:srgbClr val="000000"/>
                </a:solidFill>
              </a:rPr>
              <a:t>Tidak</a:t>
            </a:r>
            <a:r>
              <a:rPr lang="en-US" sz="1800" dirty="0" smtClean="0">
                <a:solidFill>
                  <a:srgbClr val="000000"/>
                </a:solidFill>
              </a:rPr>
              <a:t>	  </a:t>
            </a:r>
            <a:r>
              <a:rPr lang="en-US" sz="1800" dirty="0" err="1" smtClean="0">
                <a:solidFill>
                  <a:srgbClr val="000000"/>
                </a:solidFill>
              </a:rPr>
              <a:t>atau</a:t>
            </a:r>
            <a:r>
              <a:rPr lang="en-US" sz="1800" dirty="0" smtClean="0">
                <a:solidFill>
                  <a:srgbClr val="000000"/>
                </a:solidFill>
              </a:rPr>
              <a:t> </a:t>
            </a:r>
            <a:r>
              <a:rPr lang="en-US" sz="1800" dirty="0" err="1" smtClean="0">
                <a:solidFill>
                  <a:srgbClr val="000000"/>
                </a:solidFill>
              </a:rPr>
              <a:t>Baju</a:t>
            </a:r>
            <a:endParaRPr lang="en-US" sz="1800" dirty="0" smtClean="0">
              <a:solidFill>
                <a:srgbClr val="000000"/>
              </a:solidFill>
            </a:endParaRPr>
          </a:p>
          <a:p>
            <a:pPr>
              <a:lnSpc>
                <a:spcPct val="80000"/>
              </a:lnSpc>
              <a:buFontTx/>
              <a:buNone/>
            </a:pPr>
            <a:r>
              <a:rPr lang="en-US" sz="1800" dirty="0" smtClean="0">
                <a:solidFill>
                  <a:srgbClr val="000000"/>
                </a:solidFill>
              </a:rPr>
              <a:t>				  </a:t>
            </a:r>
            <a:r>
              <a:rPr lang="en-US" sz="1800" dirty="0" err="1" smtClean="0">
                <a:solidFill>
                  <a:srgbClr val="000000"/>
                </a:solidFill>
              </a:rPr>
              <a:t>Sedondon</a:t>
            </a:r>
            <a:r>
              <a:rPr lang="en-US" sz="1800" dirty="0" smtClean="0">
                <a:solidFill>
                  <a:srgbClr val="000000"/>
                </a:solidFill>
              </a:rPr>
              <a:t>	</a:t>
            </a:r>
            <a:r>
              <a:rPr lang="en-US" sz="1800" dirty="0">
                <a:solidFill>
                  <a:srgbClr val="000000"/>
                </a:solidFill>
              </a:rPr>
              <a:t> </a:t>
            </a:r>
            <a:r>
              <a:rPr lang="en-US" sz="1800" dirty="0" smtClean="0">
                <a:solidFill>
                  <a:srgbClr val="000000"/>
                </a:solidFill>
              </a:rPr>
              <a:t>                              </a:t>
            </a:r>
            <a:r>
              <a:rPr lang="en-US" sz="1800" dirty="0" err="1" smtClean="0">
                <a:solidFill>
                  <a:srgbClr val="000000"/>
                </a:solidFill>
              </a:rPr>
              <a:t>Kebesaran</a:t>
            </a:r>
            <a:r>
              <a:rPr lang="en-US" sz="1800" dirty="0" smtClean="0">
                <a:solidFill>
                  <a:srgbClr val="000000"/>
                </a:solidFill>
              </a:rPr>
              <a:t> </a:t>
            </a:r>
            <a:r>
              <a:rPr lang="en-US" sz="1800" dirty="0" err="1" smtClean="0">
                <a:solidFill>
                  <a:srgbClr val="000000"/>
                </a:solidFill>
              </a:rPr>
              <a:t>Hitam</a:t>
            </a:r>
            <a:endParaRPr lang="en-US" sz="1800" dirty="0" smtClean="0">
              <a:solidFill>
                <a:srgbClr val="000000"/>
              </a:solidFill>
            </a:endParaRPr>
          </a:p>
          <a:p>
            <a:pPr>
              <a:lnSpc>
                <a:spcPct val="80000"/>
              </a:lnSpc>
              <a:buFontTx/>
              <a:buNone/>
            </a:pPr>
            <a:r>
              <a:rPr lang="en-US" sz="1800" dirty="0" smtClean="0">
                <a:solidFill>
                  <a:srgbClr val="000000"/>
                </a:solidFill>
              </a:rPr>
              <a:t>				</a:t>
            </a:r>
          </a:p>
        </p:txBody>
      </p:sp>
    </p:spTree>
    <p:extLst>
      <p:ext uri="{BB962C8B-B14F-4D97-AF65-F5344CB8AC3E}">
        <p14:creationId xmlns:p14="http://schemas.microsoft.com/office/powerpoint/2010/main" val="1345032850"/>
      </p:ext>
    </p:extLst>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800">
                <a:solidFill>
                  <a:schemeClr val="bg1"/>
                </a:solidFill>
                <a:latin typeface="Calibri" pitchFamily="34" charset="0"/>
              </a:rPr>
              <a:t>Pengurusan Majlis</a:t>
            </a:r>
          </a:p>
          <a:p>
            <a:pPr algn="r"/>
            <a:r>
              <a:rPr lang="en-US" sz="1800">
                <a:solidFill>
                  <a:schemeClr val="bg1"/>
                </a:solidFill>
                <a:latin typeface="Calibri" pitchFamily="34" charset="0"/>
              </a:rPr>
              <a:t>(SEBELUM)</a:t>
            </a:r>
          </a:p>
        </p:txBody>
      </p:sp>
      <p:sp>
        <p:nvSpPr>
          <p:cNvPr id="160771" name="Rectangle 6"/>
          <p:cNvSpPr>
            <a:spLocks noChangeArrowheads="1"/>
          </p:cNvSpPr>
          <p:nvPr/>
        </p:nvSpPr>
        <p:spPr bwMode="auto">
          <a:xfrm>
            <a:off x="1066800" y="2209800"/>
            <a:ext cx="7620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60400" indent="-660400"/>
            <a:r>
              <a:rPr lang="en-US" sz="1600">
                <a:solidFill>
                  <a:schemeClr val="tx1"/>
                </a:solidFill>
                <a:latin typeface="Calibri" pitchFamily="34" charset="0"/>
              </a:rPr>
              <a:t>SAIZ DAN BENTUK</a:t>
            </a:r>
          </a:p>
          <a:p>
            <a:pPr marL="660400" indent="-660400"/>
            <a:r>
              <a:rPr lang="en-US" sz="1600">
                <a:solidFill>
                  <a:schemeClr val="tx1"/>
                </a:solidFill>
                <a:latin typeface="Calibri" pitchFamily="34" charset="0"/>
              </a:rPr>
              <a:t>BUTIR-BUTIR DALAM KAD JEMPUTAN</a:t>
            </a:r>
          </a:p>
          <a:p>
            <a:pPr marL="660400" indent="-660400">
              <a:buFontTx/>
              <a:buAutoNum type="romanLcPeriod"/>
            </a:pPr>
            <a:r>
              <a:rPr lang="en-US" sz="1600">
                <a:solidFill>
                  <a:schemeClr val="tx1"/>
                </a:solidFill>
                <a:latin typeface="Calibri" pitchFamily="34" charset="0"/>
              </a:rPr>
              <a:t>Nama Majlis</a:t>
            </a:r>
          </a:p>
          <a:p>
            <a:pPr marL="660400" indent="-660400">
              <a:buFontTx/>
              <a:buAutoNum type="romanLcPeriod"/>
            </a:pPr>
            <a:r>
              <a:rPr lang="en-US" sz="1600">
                <a:solidFill>
                  <a:schemeClr val="tx1"/>
                </a:solidFill>
                <a:latin typeface="Calibri" pitchFamily="34" charset="0"/>
              </a:rPr>
              <a:t>Penganjur atau yang menjemput</a:t>
            </a:r>
          </a:p>
          <a:p>
            <a:pPr marL="660400" indent="-660400">
              <a:buFontTx/>
              <a:buAutoNum type="romanLcPeriod"/>
            </a:pPr>
            <a:r>
              <a:rPr lang="en-US" sz="1600">
                <a:solidFill>
                  <a:schemeClr val="tx1"/>
                </a:solidFill>
                <a:latin typeface="Calibri" pitchFamily="34" charset="0"/>
              </a:rPr>
              <a:t>Logo agensi</a:t>
            </a:r>
          </a:p>
          <a:p>
            <a:pPr marL="660400" indent="-660400">
              <a:buFontTx/>
              <a:buAutoNum type="romanLcPeriod"/>
            </a:pPr>
            <a:r>
              <a:rPr lang="en-US" sz="1600">
                <a:solidFill>
                  <a:schemeClr val="tx1"/>
                </a:solidFill>
                <a:latin typeface="Calibri" pitchFamily="34" charset="0"/>
              </a:rPr>
              <a:t>Tempat majlis</a:t>
            </a:r>
          </a:p>
          <a:p>
            <a:pPr marL="660400" indent="-660400">
              <a:buFontTx/>
              <a:buAutoNum type="romanLcPeriod"/>
            </a:pPr>
            <a:r>
              <a:rPr lang="en-US" sz="1600">
                <a:solidFill>
                  <a:schemeClr val="tx1"/>
                </a:solidFill>
                <a:latin typeface="Calibri" pitchFamily="34" charset="0"/>
              </a:rPr>
              <a:t>Ruang nama jemputan</a:t>
            </a:r>
          </a:p>
          <a:p>
            <a:pPr marL="660400" indent="-660400">
              <a:buFontTx/>
              <a:buAutoNum type="romanLcPeriod"/>
            </a:pPr>
            <a:r>
              <a:rPr lang="en-US" sz="1600">
                <a:solidFill>
                  <a:schemeClr val="tx1"/>
                </a:solidFill>
                <a:latin typeface="Calibri" pitchFamily="34" charset="0"/>
              </a:rPr>
              <a:t>Tarikh majlis diadakan</a:t>
            </a:r>
          </a:p>
          <a:p>
            <a:pPr marL="660400" indent="-660400">
              <a:buFontTx/>
              <a:buAutoNum type="romanLcPeriod"/>
            </a:pPr>
            <a:r>
              <a:rPr lang="en-US" sz="1600">
                <a:solidFill>
                  <a:schemeClr val="tx1"/>
                </a:solidFill>
                <a:latin typeface="Calibri" pitchFamily="34" charset="0"/>
              </a:rPr>
              <a:t>Masa majlis bermula dan masa majlis berakhir</a:t>
            </a:r>
          </a:p>
          <a:p>
            <a:pPr marL="660400" indent="-660400">
              <a:buFontTx/>
              <a:buAutoNum type="romanLcPeriod"/>
            </a:pPr>
            <a:r>
              <a:rPr lang="en-US" sz="1600">
                <a:solidFill>
                  <a:schemeClr val="tx1"/>
                </a:solidFill>
                <a:latin typeface="Calibri" pitchFamily="34" charset="0"/>
              </a:rPr>
              <a:t>Masa ketibaan tetamu</a:t>
            </a:r>
          </a:p>
          <a:p>
            <a:pPr marL="660400" indent="-660400">
              <a:buFontTx/>
              <a:buAutoNum type="romanLcPeriod"/>
            </a:pPr>
            <a:r>
              <a:rPr lang="en-US" sz="1600">
                <a:solidFill>
                  <a:schemeClr val="tx1"/>
                </a:solidFill>
                <a:latin typeface="Calibri" pitchFamily="34" charset="0"/>
              </a:rPr>
              <a:t>Panduan pakaian</a:t>
            </a:r>
          </a:p>
          <a:p>
            <a:pPr marL="660400" indent="-660400">
              <a:buFontTx/>
              <a:buAutoNum type="romanLcPeriod"/>
            </a:pPr>
            <a:r>
              <a:rPr lang="en-US" sz="1600">
                <a:solidFill>
                  <a:schemeClr val="tx1"/>
                </a:solidFill>
                <a:latin typeface="Calibri" pitchFamily="34" charset="0"/>
              </a:rPr>
              <a:t>Nama dan nombor telefon rujukan</a:t>
            </a:r>
          </a:p>
          <a:p>
            <a:pPr marL="660400" indent="-660400">
              <a:buFontTx/>
              <a:buAutoNum type="romanLcPeriod"/>
            </a:pPr>
            <a:r>
              <a:rPr lang="en-US" sz="1600">
                <a:solidFill>
                  <a:schemeClr val="tx1"/>
                </a:solidFill>
                <a:latin typeface="Calibri" pitchFamily="34" charset="0"/>
              </a:rPr>
              <a:t>Atur Acara majlis </a:t>
            </a:r>
          </a:p>
          <a:p>
            <a:pPr marL="660400" indent="-660400">
              <a:buFontTx/>
              <a:buAutoNum type="romanLcPeriod"/>
            </a:pPr>
            <a:r>
              <a:rPr lang="en-US" sz="1600">
                <a:solidFill>
                  <a:schemeClr val="tx1"/>
                </a:solidFill>
                <a:latin typeface="Calibri" pitchFamily="34" charset="0"/>
              </a:rPr>
              <a:t>Pelan tempat majlis </a:t>
            </a:r>
          </a:p>
          <a:p>
            <a:pPr marL="660400" indent="-660400">
              <a:buFontTx/>
              <a:buAutoNum type="romanLcPeriod"/>
            </a:pPr>
            <a:r>
              <a:rPr lang="en-US" sz="1600">
                <a:solidFill>
                  <a:schemeClr val="tx1"/>
                </a:solidFill>
                <a:latin typeface="Calibri" pitchFamily="34" charset="0"/>
              </a:rPr>
              <a:t>Kad jawapan</a:t>
            </a:r>
          </a:p>
          <a:p>
            <a:pPr marL="660400" indent="-660400">
              <a:buFontTx/>
              <a:buAutoNum type="romanLcPeriod"/>
            </a:pPr>
            <a:r>
              <a:rPr lang="en-US" sz="1600">
                <a:solidFill>
                  <a:schemeClr val="tx1"/>
                </a:solidFill>
                <a:latin typeface="Calibri" pitchFamily="34" charset="0"/>
              </a:rPr>
              <a:t>Pelekat Kereta (Jika ada)</a:t>
            </a:r>
          </a:p>
        </p:txBody>
      </p:sp>
      <p:pic>
        <p:nvPicPr>
          <p:cNvPr id="160772" name="Picture 7" descr="FUADRAIHAN_ (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76400"/>
            <a:ext cx="23304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 Diagonal Corner Rectangle 7"/>
          <p:cNvSpPr/>
          <p:nvPr/>
        </p:nvSpPr>
        <p:spPr>
          <a:xfrm>
            <a:off x="842749" y="1444388"/>
            <a:ext cx="7239000"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chemeClr val="tx1"/>
                </a:solidFill>
                <a:latin typeface="Calibri" pitchFamily="34" charset="0"/>
              </a:rPr>
              <a:t>6. KAD JEMPUTAN</a:t>
            </a:r>
            <a:endParaRPr lang="en-US" dirty="0">
              <a:solidFill>
                <a:srgbClr val="D60093"/>
              </a:solidFill>
            </a:endParaRPr>
          </a:p>
        </p:txBody>
      </p:sp>
    </p:spTree>
    <p:extLst>
      <p:ext uri="{BB962C8B-B14F-4D97-AF65-F5344CB8AC3E}">
        <p14:creationId xmlns:p14="http://schemas.microsoft.com/office/powerpoint/2010/main" val="51908962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4"/>
          <p:cNvSpPr>
            <a:spLocks noChangeArrowheads="1"/>
          </p:cNvSpPr>
          <p:nvPr/>
        </p:nvSpPr>
        <p:spPr bwMode="auto">
          <a:xfrm>
            <a:off x="914400" y="8382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60400" indent="-660400"/>
            <a:r>
              <a:rPr lang="en-US" dirty="0">
                <a:solidFill>
                  <a:schemeClr val="tx1"/>
                </a:solidFill>
                <a:latin typeface="Calibri" pitchFamily="34" charset="0"/>
              </a:rPr>
              <a:t>CONTOH LOKASI</a:t>
            </a:r>
          </a:p>
        </p:txBody>
      </p:sp>
      <p:sp>
        <p:nvSpPr>
          <p:cNvPr id="161795" name="Rectangle 6"/>
          <p:cNvSpPr>
            <a:spLocks noChangeArrowheads="1"/>
          </p:cNvSpPr>
          <p:nvPr/>
        </p:nvSpPr>
        <p:spPr bwMode="auto">
          <a:xfrm>
            <a:off x="5334000" y="5448300"/>
            <a:ext cx="365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solidFill>
                  <a:schemeClr val="tx1"/>
                </a:solidFill>
                <a:latin typeface="ITC Avant Garde Gothic"/>
              </a:rPr>
              <a:t>sumber bahan daripada Mokhtar Mohd. Tahir </a:t>
            </a:r>
          </a:p>
        </p:txBody>
      </p:sp>
      <p:pic>
        <p:nvPicPr>
          <p:cNvPr id="161796" name="Picture 7"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769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868765"/>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269874"/>
            <a:ext cx="6248400" cy="646113"/>
          </a:xfrm>
          <a:prstGeom prst="rect">
            <a:avLst/>
          </a:prstGeom>
          <a:noFill/>
        </p:spPr>
        <p:txBody>
          <a:bodyPr>
            <a:spAutoFit/>
          </a:bodyPr>
          <a:lstStyle/>
          <a:p>
            <a:pPr algn="ctr">
              <a:defRPr/>
            </a:pPr>
            <a:r>
              <a:rPr lang="ms-MY" sz="3600"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rPr>
              <a:t>DEFINISI....</a:t>
            </a:r>
          </a:p>
        </p:txBody>
      </p:sp>
      <p:sp>
        <p:nvSpPr>
          <p:cNvPr id="12" name="Round Diagonal Corner Rectangle 11"/>
          <p:cNvSpPr/>
          <p:nvPr/>
        </p:nvSpPr>
        <p:spPr>
          <a:xfrm>
            <a:off x="990600" y="1181100"/>
            <a:ext cx="5562600"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solidFill>
                  <a:schemeClr val="tx1"/>
                </a:solidFill>
                <a:latin typeface="Calibri" pitchFamily="34" charset="0"/>
              </a:rPr>
              <a:t>PENGERTIAN PROTOKOL</a:t>
            </a:r>
          </a:p>
        </p:txBody>
      </p:sp>
      <p:sp>
        <p:nvSpPr>
          <p:cNvPr id="13" name="TextBox 12"/>
          <p:cNvSpPr txBox="1"/>
          <p:nvPr/>
        </p:nvSpPr>
        <p:spPr>
          <a:xfrm>
            <a:off x="1001486" y="1981200"/>
            <a:ext cx="7315200" cy="4032250"/>
          </a:xfrm>
          <a:prstGeom prst="rect">
            <a:avLst/>
          </a:prstGeom>
          <a:noFill/>
        </p:spPr>
        <p:txBody>
          <a:bodyPr>
            <a:spAutoFit/>
          </a:bodyPr>
          <a:lstStyle/>
          <a:p>
            <a:pPr>
              <a:defRPr/>
            </a:pPr>
            <a:r>
              <a:rPr lang="en-US" dirty="0">
                <a:solidFill>
                  <a:schemeClr val="accent2"/>
                </a:solidFill>
                <a:effectLst>
                  <a:outerShdw blurRad="50800" dist="38100" dir="10800000" algn="r" rotWithShape="0">
                    <a:prstClr val="black">
                      <a:alpha val="40000"/>
                    </a:prstClr>
                  </a:outerShdw>
                </a:effectLst>
                <a:latin typeface="Calibri" pitchFamily="34" charset="0"/>
                <a:cs typeface="Arial" charset="0"/>
              </a:rPr>
              <a:t>TAKRIF</a:t>
            </a:r>
          </a:p>
          <a:p>
            <a:pPr>
              <a:defRPr/>
            </a:pPr>
            <a:r>
              <a:rPr lang="en-US" dirty="0">
                <a:solidFill>
                  <a:schemeClr val="tx1"/>
                </a:solidFill>
                <a:effectLst>
                  <a:outerShdw blurRad="50800" dist="38100" dir="10800000" algn="r" rotWithShape="0">
                    <a:prstClr val="black">
                      <a:alpha val="40000"/>
                    </a:prstClr>
                  </a:outerShdw>
                </a:effectLst>
                <a:latin typeface="Calibri" pitchFamily="34" charset="0"/>
                <a:cs typeface="Arial" charset="0"/>
              </a:rPr>
              <a:t>PROTOS	     	:	Yang </a:t>
            </a:r>
            <a:r>
              <a:rPr lang="en-US" dirty="0" err="1">
                <a:solidFill>
                  <a:schemeClr val="tx1"/>
                </a:solidFill>
                <a:effectLst>
                  <a:outerShdw blurRad="50800" dist="38100" dir="10800000" algn="r" rotWithShape="0">
                    <a:prstClr val="black">
                      <a:alpha val="40000"/>
                    </a:prstClr>
                  </a:outerShdw>
                </a:effectLst>
                <a:latin typeface="Calibri" pitchFamily="34" charset="0"/>
                <a:cs typeface="Arial" charset="0"/>
              </a:rPr>
              <a:t>pertama</a:t>
            </a:r>
            <a:endParaRPr lang="en-US" dirty="0">
              <a:solidFill>
                <a:schemeClr val="tx1"/>
              </a:solidFill>
              <a:effectLst>
                <a:outerShdw blurRad="50800" dist="38100" dir="10800000" algn="r" rotWithShape="0">
                  <a:prstClr val="black">
                    <a:alpha val="40000"/>
                  </a:prstClr>
                </a:outerShdw>
              </a:effectLst>
              <a:latin typeface="Calibri" pitchFamily="34" charset="0"/>
              <a:cs typeface="Arial" charset="0"/>
            </a:endParaRPr>
          </a:p>
          <a:p>
            <a:pPr>
              <a:defRPr/>
            </a:pPr>
            <a:r>
              <a:rPr lang="en-US" dirty="0">
                <a:solidFill>
                  <a:schemeClr val="tx1"/>
                </a:solidFill>
                <a:effectLst>
                  <a:outerShdw blurRad="50800" dist="38100" dir="10800000" algn="r" rotWithShape="0">
                    <a:prstClr val="black">
                      <a:alpha val="40000"/>
                    </a:prstClr>
                  </a:outerShdw>
                </a:effectLst>
                <a:latin typeface="Calibri" pitchFamily="34" charset="0"/>
                <a:cs typeface="Arial" charset="0"/>
              </a:rPr>
              <a:t>KOLLA 		:	</a:t>
            </a:r>
            <a:r>
              <a:rPr lang="en-US" dirty="0" err="1">
                <a:solidFill>
                  <a:schemeClr val="tx1"/>
                </a:solidFill>
                <a:effectLst>
                  <a:outerShdw blurRad="50800" dist="38100" dir="10800000" algn="r" rotWithShape="0">
                    <a:prstClr val="black">
                      <a:alpha val="40000"/>
                    </a:prstClr>
                  </a:outerShdw>
                </a:effectLst>
                <a:latin typeface="Calibri" pitchFamily="34" charset="0"/>
                <a:cs typeface="Arial" charset="0"/>
              </a:rPr>
              <a:t>Pelekat</a:t>
            </a:r>
            <a:endParaRPr lang="en-US" dirty="0">
              <a:solidFill>
                <a:schemeClr val="tx1"/>
              </a:solidFill>
              <a:effectLst>
                <a:outerShdw blurRad="50800" dist="38100" dir="10800000" algn="r" rotWithShape="0">
                  <a:prstClr val="black">
                    <a:alpha val="40000"/>
                  </a:prstClr>
                </a:outerShdw>
              </a:effectLst>
              <a:latin typeface="Calibri" pitchFamily="34" charset="0"/>
              <a:cs typeface="Arial" charset="0"/>
            </a:endParaRPr>
          </a:p>
          <a:p>
            <a:pPr>
              <a:defRPr/>
            </a:pPr>
            <a:r>
              <a:rPr lang="en-US" dirty="0">
                <a:solidFill>
                  <a:schemeClr val="tx1"/>
                </a:solidFill>
                <a:effectLst>
                  <a:outerShdw blurRad="50800" dist="38100" dir="10800000" algn="r" rotWithShape="0">
                    <a:prstClr val="black">
                      <a:alpha val="40000"/>
                    </a:prstClr>
                  </a:outerShdw>
                </a:effectLst>
                <a:latin typeface="Calibri" pitchFamily="34" charset="0"/>
                <a:cs typeface="Arial" charset="0"/>
              </a:rPr>
              <a:t>PROTOCOL	:	</a:t>
            </a:r>
            <a:r>
              <a:rPr lang="en-US" dirty="0" err="1">
                <a:solidFill>
                  <a:schemeClr val="tx1"/>
                </a:solidFill>
                <a:effectLst>
                  <a:outerShdw blurRad="50800" dist="38100" dir="10800000" algn="r" rotWithShape="0">
                    <a:prstClr val="black">
                      <a:alpha val="40000"/>
                    </a:prstClr>
                  </a:outerShdw>
                </a:effectLst>
                <a:latin typeface="Calibri" pitchFamily="34" charset="0"/>
                <a:cs typeface="Arial" charset="0"/>
              </a:rPr>
              <a:t>Tanda</a:t>
            </a:r>
            <a:r>
              <a:rPr lang="en-US"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dirty="0" err="1">
                <a:solidFill>
                  <a:schemeClr val="tx1"/>
                </a:solidFill>
                <a:effectLst>
                  <a:outerShdw blurRad="50800" dist="38100" dir="10800000" algn="r" rotWithShape="0">
                    <a:prstClr val="black">
                      <a:alpha val="40000"/>
                    </a:prstClr>
                  </a:outerShdw>
                </a:effectLst>
                <a:latin typeface="Calibri" pitchFamily="34" charset="0"/>
                <a:cs typeface="Arial" charset="0"/>
              </a:rPr>
              <a:t>taraf</a:t>
            </a:r>
            <a:r>
              <a:rPr lang="en-US" dirty="0">
                <a:solidFill>
                  <a:schemeClr val="tx1"/>
                </a:solidFill>
                <a:effectLst>
                  <a:outerShdw blurRad="50800" dist="38100" dir="10800000" algn="r" rotWithShape="0">
                    <a:prstClr val="black">
                      <a:alpha val="40000"/>
                    </a:prstClr>
                  </a:outerShdw>
                </a:effectLst>
                <a:latin typeface="Calibri" pitchFamily="34" charset="0"/>
                <a:cs typeface="Arial" charset="0"/>
              </a:rPr>
              <a:t> yang 				</a:t>
            </a:r>
            <a:r>
              <a:rPr lang="en-US" dirty="0" err="1">
                <a:solidFill>
                  <a:schemeClr val="tx1"/>
                </a:solidFill>
                <a:effectLst>
                  <a:outerShdw blurRad="50800" dist="38100" dir="10800000" algn="r" rotWithShape="0">
                    <a:prstClr val="black">
                      <a:alpha val="40000"/>
                    </a:prstClr>
                  </a:outerShdw>
                </a:effectLst>
                <a:latin typeface="Calibri" pitchFamily="34" charset="0"/>
                <a:cs typeface="Arial" charset="0"/>
              </a:rPr>
              <a:t>membuktikan</a:t>
            </a:r>
            <a:r>
              <a:rPr lang="en-US"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dirty="0" err="1">
                <a:solidFill>
                  <a:schemeClr val="tx1"/>
                </a:solidFill>
                <a:effectLst>
                  <a:outerShdw blurRad="50800" dist="38100" dir="10800000" algn="r" rotWithShape="0">
                    <a:prstClr val="black">
                      <a:alpha val="40000"/>
                    </a:prstClr>
                  </a:outerShdw>
                </a:effectLst>
                <a:latin typeface="Calibri" pitchFamily="34" charset="0"/>
                <a:cs typeface="Arial" charset="0"/>
              </a:rPr>
              <a:t>kesahihan</a:t>
            </a:r>
            <a:r>
              <a:rPr lang="en-US"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dirty="0" err="1">
                <a:solidFill>
                  <a:schemeClr val="tx1"/>
                </a:solidFill>
                <a:effectLst>
                  <a:outerShdw blurRad="50800" dist="38100" dir="10800000" algn="r" rotWithShape="0">
                    <a:prstClr val="black">
                      <a:alpha val="40000"/>
                    </a:prstClr>
                  </a:outerShdw>
                </a:effectLst>
                <a:latin typeface="Calibri" pitchFamily="34" charset="0"/>
                <a:cs typeface="Arial" charset="0"/>
              </a:rPr>
              <a:t>undang</a:t>
            </a:r>
            <a:r>
              <a:rPr lang="en-US"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dirty="0" err="1">
                <a:solidFill>
                  <a:schemeClr val="tx1"/>
                </a:solidFill>
                <a:effectLst>
                  <a:outerShdw blurRad="50800" dist="38100" dir="10800000" algn="r" rotWithShape="0">
                    <a:prstClr val="black">
                      <a:alpha val="40000"/>
                    </a:prstClr>
                  </a:outerShdw>
                </a:effectLst>
                <a:latin typeface="Calibri" pitchFamily="34" charset="0"/>
                <a:cs typeface="Arial" charset="0"/>
              </a:rPr>
              <a:t>undang</a:t>
            </a:r>
            <a:r>
              <a:rPr lang="en-US" dirty="0">
                <a:solidFill>
                  <a:schemeClr val="tx1"/>
                </a:solidFill>
                <a:effectLst>
                  <a:outerShdw blurRad="50800" dist="38100" dir="10800000" algn="r" rotWithShape="0">
                    <a:prstClr val="black">
                      <a:alpha val="40000"/>
                    </a:prstClr>
                  </a:outerShdw>
                </a:effectLst>
                <a:latin typeface="Calibri" pitchFamily="34" charset="0"/>
                <a:cs typeface="Arial" charset="0"/>
              </a:rPr>
              <a:t> di </a:t>
            </a:r>
            <a:r>
              <a:rPr lang="en-US" dirty="0" err="1">
                <a:solidFill>
                  <a:schemeClr val="tx1"/>
                </a:solidFill>
                <a:effectLst>
                  <a:outerShdw blurRad="50800" dist="38100" dir="10800000" algn="r" rotWithShape="0">
                    <a:prstClr val="black">
                      <a:alpha val="40000"/>
                    </a:prstClr>
                  </a:outerShdw>
                </a:effectLst>
                <a:latin typeface="Calibri" pitchFamily="34" charset="0"/>
                <a:cs typeface="Arial" charset="0"/>
              </a:rPr>
              <a:t>zaman</a:t>
            </a:r>
            <a:r>
              <a:rPr lang="en-US"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dirty="0" err="1">
                <a:solidFill>
                  <a:schemeClr val="tx1"/>
                </a:solidFill>
                <a:effectLst>
                  <a:outerShdw blurRad="50800" dist="38100" dir="10800000" algn="r" rotWithShape="0">
                    <a:prstClr val="black">
                      <a:alpha val="40000"/>
                    </a:prstClr>
                  </a:outerShdw>
                </a:effectLst>
                <a:latin typeface="Calibri" pitchFamily="34" charset="0"/>
                <a:cs typeface="Arial" charset="0"/>
              </a:rPr>
              <a:t>Yunani</a:t>
            </a:r>
            <a:r>
              <a:rPr lang="en-US" dirty="0">
                <a:solidFill>
                  <a:schemeClr val="tx1"/>
                </a:solidFill>
                <a:effectLst>
                  <a:outerShdw blurRad="50800" dist="38100" dir="10800000" algn="r" rotWithShape="0">
                    <a:prstClr val="black">
                      <a:alpha val="40000"/>
                    </a:prstClr>
                  </a:outerShdw>
                </a:effectLst>
                <a:latin typeface="Calibri" pitchFamily="34" charset="0"/>
                <a:cs typeface="Arial" charset="0"/>
              </a:rPr>
              <a:t>.</a:t>
            </a:r>
          </a:p>
        </p:txBody>
      </p:sp>
    </p:spTree>
    <p:extLst>
      <p:ext uri="{BB962C8B-B14F-4D97-AF65-F5344CB8AC3E}">
        <p14:creationId xmlns:p14="http://schemas.microsoft.com/office/powerpoint/2010/main" val="23413273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8" presetClass="entr" presetSubtype="9"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upLeft)">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800">
                <a:solidFill>
                  <a:schemeClr val="bg1"/>
                </a:solidFill>
                <a:latin typeface="Calibri" pitchFamily="34" charset="0"/>
              </a:rPr>
              <a:t>Pengurusan Majlis</a:t>
            </a:r>
          </a:p>
          <a:p>
            <a:pPr algn="r"/>
            <a:r>
              <a:rPr lang="en-US" sz="1800">
                <a:solidFill>
                  <a:schemeClr val="bg1"/>
                </a:solidFill>
                <a:latin typeface="Calibri" pitchFamily="34" charset="0"/>
              </a:rPr>
              <a:t>(SEBELUM)</a:t>
            </a:r>
          </a:p>
        </p:txBody>
      </p:sp>
      <p:sp>
        <p:nvSpPr>
          <p:cNvPr id="162819" name="Rectangle 6"/>
          <p:cNvSpPr>
            <a:spLocks noChangeArrowheads="1"/>
          </p:cNvSpPr>
          <p:nvPr/>
        </p:nvSpPr>
        <p:spPr bwMode="auto">
          <a:xfrm>
            <a:off x="912813" y="2209800"/>
            <a:ext cx="7620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60400" indent="-660400">
              <a:buFontTx/>
              <a:buAutoNum type="romanLcPeriod"/>
            </a:pPr>
            <a:r>
              <a:rPr lang="en-US" sz="2000">
                <a:solidFill>
                  <a:schemeClr val="tx1"/>
                </a:solidFill>
                <a:latin typeface="Calibri" pitchFamily="34" charset="0"/>
              </a:rPr>
              <a:t>Penentuan penggunaan Bahasa dan biasanya Bahasa Melayu.  Jika bertaraf antarabangsa boleh digunakan dalam bahasa lain.</a:t>
            </a:r>
          </a:p>
          <a:p>
            <a:pPr marL="660400" indent="-660400">
              <a:buFontTx/>
              <a:buAutoNum type="romanLcPeriod"/>
            </a:pPr>
            <a:r>
              <a:rPr lang="en-US" sz="2000">
                <a:solidFill>
                  <a:schemeClr val="tx1"/>
                </a:solidFill>
                <a:latin typeface="Calibri" pitchFamily="34" charset="0"/>
              </a:rPr>
              <a:t>Darjah kebesaran Tetamu Kehormat tidak perlu diletakkan dalam back drop.</a:t>
            </a:r>
          </a:p>
          <a:p>
            <a:pPr marL="660400" indent="-660400"/>
            <a:endParaRPr lang="en-US" sz="1600">
              <a:latin typeface="Calibri" pitchFamily="34" charset="0"/>
            </a:endParaRPr>
          </a:p>
        </p:txBody>
      </p:sp>
      <p:sp>
        <p:nvSpPr>
          <p:cNvPr id="7" name="Round Diagonal Corner Rectangle 6"/>
          <p:cNvSpPr/>
          <p:nvPr/>
        </p:nvSpPr>
        <p:spPr>
          <a:xfrm>
            <a:off x="842749" y="1444388"/>
            <a:ext cx="7239000"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chemeClr val="tx1"/>
                </a:solidFill>
                <a:latin typeface="Calibri" pitchFamily="34" charset="0"/>
              </a:rPr>
              <a:t>7. BACK DROP</a:t>
            </a:r>
            <a:endParaRPr lang="en-US" dirty="0">
              <a:solidFill>
                <a:srgbClr val="D60093"/>
              </a:solidFill>
            </a:endParaRPr>
          </a:p>
        </p:txBody>
      </p:sp>
    </p:spTree>
    <p:extLst>
      <p:ext uri="{BB962C8B-B14F-4D97-AF65-F5344CB8AC3E}">
        <p14:creationId xmlns:p14="http://schemas.microsoft.com/office/powerpoint/2010/main" val="3044658133"/>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800">
                <a:solidFill>
                  <a:schemeClr val="bg1"/>
                </a:solidFill>
                <a:latin typeface="Calibri" pitchFamily="34" charset="0"/>
              </a:rPr>
              <a:t>Pengurusan Majlis</a:t>
            </a:r>
          </a:p>
          <a:p>
            <a:pPr algn="r"/>
            <a:r>
              <a:rPr lang="en-US" sz="1800">
                <a:solidFill>
                  <a:schemeClr val="bg1"/>
                </a:solidFill>
                <a:latin typeface="Calibri" pitchFamily="34" charset="0"/>
              </a:rPr>
              <a:t>(SEBELUM, SEMASA, SELEPAS MAJLIS)</a:t>
            </a:r>
          </a:p>
        </p:txBody>
      </p:sp>
      <p:sp>
        <p:nvSpPr>
          <p:cNvPr id="163843" name="Rectangle 6"/>
          <p:cNvSpPr>
            <a:spLocks noChangeArrowheads="1"/>
          </p:cNvSpPr>
          <p:nvPr/>
        </p:nvSpPr>
        <p:spPr bwMode="auto">
          <a:xfrm>
            <a:off x="990600" y="2438400"/>
            <a:ext cx="7162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spcBef>
                <a:spcPct val="20000"/>
              </a:spcBef>
              <a:buFontTx/>
              <a:buAutoNum type="arabicPeriod"/>
            </a:pPr>
            <a:r>
              <a:rPr lang="en-US" sz="2000">
                <a:solidFill>
                  <a:schemeClr val="tx1"/>
                </a:solidFill>
                <a:latin typeface="Calibri" pitchFamily="34" charset="0"/>
              </a:rPr>
              <a:t>Hendaklah ditetapkan mengikut pengurusan majlis.</a:t>
            </a:r>
          </a:p>
          <a:p>
            <a:pPr marL="533400" indent="-533400">
              <a:spcBef>
                <a:spcPct val="20000"/>
              </a:spcBef>
              <a:buFontTx/>
              <a:buAutoNum type="arabicPeriod"/>
            </a:pPr>
            <a:r>
              <a:rPr lang="en-US" sz="2000">
                <a:solidFill>
                  <a:schemeClr val="tx1"/>
                </a:solidFill>
                <a:latin typeface="Calibri" pitchFamily="34" charset="0"/>
              </a:rPr>
              <a:t>Pastikan mendapat maklumat berkaitan makanan yang boleh dimakan atau tidak Tetamu Jemputan Kehormat yang dijemput.</a:t>
            </a:r>
          </a:p>
          <a:p>
            <a:pPr marL="533400" indent="-533400">
              <a:spcBef>
                <a:spcPct val="20000"/>
              </a:spcBef>
              <a:buFontTx/>
              <a:buAutoNum type="arabicPeriod"/>
            </a:pPr>
            <a:r>
              <a:rPr lang="en-US" sz="2000">
                <a:solidFill>
                  <a:schemeClr val="tx1"/>
                </a:solidFill>
                <a:latin typeface="Calibri" pitchFamily="34" charset="0"/>
              </a:rPr>
              <a:t>Jika menu barat, pastikan mendapat maklumat tetamu yang dijemput, hidangan yang dipilih.</a:t>
            </a:r>
          </a:p>
          <a:p>
            <a:pPr marL="533400" indent="-533400">
              <a:spcBef>
                <a:spcPct val="20000"/>
              </a:spcBef>
              <a:buFontTx/>
              <a:buAutoNum type="arabicPeriod"/>
            </a:pPr>
            <a:endParaRPr lang="en-US" sz="2000">
              <a:latin typeface="Calibri" pitchFamily="34" charset="0"/>
            </a:endParaRPr>
          </a:p>
        </p:txBody>
      </p:sp>
      <p:sp>
        <p:nvSpPr>
          <p:cNvPr id="7" name="Round Diagonal Corner Rectangle 6"/>
          <p:cNvSpPr/>
          <p:nvPr/>
        </p:nvSpPr>
        <p:spPr>
          <a:xfrm>
            <a:off x="842749" y="1444388"/>
            <a:ext cx="7239000"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chemeClr val="tx1"/>
                </a:solidFill>
                <a:latin typeface="Calibri" pitchFamily="34" charset="0"/>
              </a:rPr>
              <a:t>8. MENU</a:t>
            </a:r>
            <a:endParaRPr lang="en-US" dirty="0">
              <a:solidFill>
                <a:srgbClr val="D60093"/>
              </a:solidFill>
            </a:endParaRPr>
          </a:p>
        </p:txBody>
      </p:sp>
    </p:spTree>
    <p:extLst>
      <p:ext uri="{BB962C8B-B14F-4D97-AF65-F5344CB8AC3E}">
        <p14:creationId xmlns:p14="http://schemas.microsoft.com/office/powerpoint/2010/main" val="1192223097"/>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5"/>
          <p:cNvSpPr>
            <a:spLocks noChangeArrowheads="1"/>
          </p:cNvSpPr>
          <p:nvPr/>
        </p:nvSpPr>
        <p:spPr bwMode="auto">
          <a:xfrm>
            <a:off x="2514600" y="253999"/>
            <a:ext cx="51122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ms-MY" dirty="0">
                <a:solidFill>
                  <a:schemeClr val="bg1"/>
                </a:solidFill>
                <a:latin typeface="+mj-lt"/>
              </a:rPr>
              <a:t>PENYEDIAAN MAKANAN</a:t>
            </a:r>
            <a:endParaRPr lang="en-US" dirty="0">
              <a:solidFill>
                <a:schemeClr val="bg1"/>
              </a:solidFill>
              <a:latin typeface="+mj-lt"/>
            </a:endParaRPr>
          </a:p>
        </p:txBody>
      </p:sp>
      <p:sp>
        <p:nvSpPr>
          <p:cNvPr id="301059" name="Rectangle 1"/>
          <p:cNvSpPr>
            <a:spLocks noChangeArrowheads="1"/>
          </p:cNvSpPr>
          <p:nvPr/>
        </p:nvSpPr>
        <p:spPr bwMode="auto">
          <a:xfrm>
            <a:off x="381000" y="1524000"/>
            <a:ext cx="8534400" cy="4201663"/>
          </a:xfrm>
          <a:prstGeom prst="rect">
            <a:avLst/>
          </a:prstGeom>
          <a:noFill/>
          <a:ln>
            <a:noFill/>
          </a:ln>
        </p:spPr>
        <p:txBody>
          <a:bodyPr wrap="square" anchor="ctr">
            <a:spAutoFit/>
          </a:bodyPr>
          <a:lstStyle/>
          <a:p>
            <a:pPr marL="342900" indent="-342900" algn="just">
              <a:lnSpc>
                <a:spcPct val="200000"/>
              </a:lnSpc>
              <a:buFont typeface="Calibri" pitchFamily="34" charset="0"/>
              <a:buAutoNum type="arabicParenR"/>
              <a:tabLst>
                <a:tab pos="685800" algn="l"/>
              </a:tabLst>
            </a:pPr>
            <a:r>
              <a:rPr lang="ms-MY" sz="2000" b="0" dirty="0">
                <a:solidFill>
                  <a:schemeClr val="tx1"/>
                </a:solidFill>
              </a:rPr>
              <a:t>Pemilihan menu : Mengikut tema program, Vegetarian @ Non- vege</a:t>
            </a:r>
          </a:p>
          <a:p>
            <a:pPr marL="342900" indent="-342900" algn="just">
              <a:lnSpc>
                <a:spcPct val="200000"/>
              </a:lnSpc>
              <a:buFont typeface="Calibri" pitchFamily="34" charset="0"/>
              <a:buAutoNum type="arabicParenR"/>
              <a:tabLst>
                <a:tab pos="685800" algn="l"/>
              </a:tabLst>
            </a:pPr>
            <a:r>
              <a:rPr lang="ms-MY" sz="2000" b="0" dirty="0">
                <a:solidFill>
                  <a:schemeClr val="tx1"/>
                </a:solidFill>
              </a:rPr>
              <a:t>Pemilihan tempat: Hampir dengan dewan, tiada lalu lalang, tidak terlalu hampir dengan tandas, tidak berbau dsb.</a:t>
            </a:r>
          </a:p>
          <a:p>
            <a:pPr marL="342900" indent="-342900" algn="just">
              <a:lnSpc>
                <a:spcPct val="200000"/>
              </a:lnSpc>
              <a:buFont typeface="Calibri" pitchFamily="34" charset="0"/>
              <a:buAutoNum type="arabicParenR"/>
              <a:tabLst>
                <a:tab pos="685800" algn="l"/>
              </a:tabLst>
            </a:pPr>
            <a:r>
              <a:rPr lang="ms-MY" sz="2000" b="0" dirty="0">
                <a:solidFill>
                  <a:schemeClr val="tx1"/>
                </a:solidFill>
              </a:rPr>
              <a:t>Pemilihan katering: Kos, reputasi</a:t>
            </a:r>
          </a:p>
          <a:p>
            <a:pPr marL="342900" indent="-342900" algn="just">
              <a:lnSpc>
                <a:spcPct val="200000"/>
              </a:lnSpc>
              <a:buFont typeface="Calibri" pitchFamily="34" charset="0"/>
              <a:buAutoNum type="arabicParenR"/>
              <a:tabLst>
                <a:tab pos="685800" algn="l"/>
              </a:tabLst>
            </a:pPr>
            <a:r>
              <a:rPr lang="ms-MY" sz="2000" b="0" dirty="0">
                <a:solidFill>
                  <a:schemeClr val="tx1"/>
                </a:solidFill>
              </a:rPr>
              <a:t>Susunan kekananan</a:t>
            </a:r>
          </a:p>
          <a:p>
            <a:pPr marL="342900" indent="-342900" algn="just">
              <a:lnSpc>
                <a:spcPct val="200000"/>
              </a:lnSpc>
              <a:buFont typeface="Calibri" pitchFamily="34" charset="0"/>
              <a:buAutoNum type="arabicParenR"/>
              <a:tabLst>
                <a:tab pos="685800" algn="l"/>
              </a:tabLst>
            </a:pPr>
            <a:r>
              <a:rPr lang="ms-MY" sz="2000" b="0" dirty="0">
                <a:solidFill>
                  <a:schemeClr val="tx1"/>
                </a:solidFill>
              </a:rPr>
              <a:t>Mode hidangan: Buffet atau hidang, VIP mesti hidang</a:t>
            </a:r>
          </a:p>
          <a:p>
            <a:pPr marL="342900" indent="-342900" algn="just">
              <a:lnSpc>
                <a:spcPct val="200000"/>
              </a:lnSpc>
              <a:buFont typeface="Calibri" pitchFamily="34" charset="0"/>
              <a:buAutoNum type="arabicParenR"/>
              <a:tabLst>
                <a:tab pos="685800" algn="l"/>
              </a:tabLst>
            </a:pPr>
            <a:endParaRPr lang="ms-MY" sz="1600" b="0" dirty="0"/>
          </a:p>
        </p:txBody>
      </p:sp>
    </p:spTree>
    <p:extLst>
      <p:ext uri="{BB962C8B-B14F-4D97-AF65-F5344CB8AC3E}">
        <p14:creationId xmlns:p14="http://schemas.microsoft.com/office/powerpoint/2010/main" val="67611560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800">
                <a:solidFill>
                  <a:schemeClr val="bg1"/>
                </a:solidFill>
                <a:latin typeface="Calibri" pitchFamily="34" charset="0"/>
              </a:rPr>
              <a:t>Pengurusan Majlis</a:t>
            </a:r>
          </a:p>
          <a:p>
            <a:pPr algn="r"/>
            <a:r>
              <a:rPr lang="en-US" sz="1800">
                <a:solidFill>
                  <a:schemeClr val="bg1"/>
                </a:solidFill>
                <a:latin typeface="Calibri" pitchFamily="34" charset="0"/>
              </a:rPr>
              <a:t>(SEBELUM, SEMASA)</a:t>
            </a:r>
          </a:p>
        </p:txBody>
      </p:sp>
      <p:sp>
        <p:nvSpPr>
          <p:cNvPr id="164867" name="Rectangle 6"/>
          <p:cNvSpPr>
            <a:spLocks noChangeArrowheads="1"/>
          </p:cNvSpPr>
          <p:nvPr/>
        </p:nvSpPr>
        <p:spPr bwMode="auto">
          <a:xfrm>
            <a:off x="919163" y="1828800"/>
            <a:ext cx="79200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spcBef>
                <a:spcPct val="20000"/>
              </a:spcBef>
              <a:buFontTx/>
              <a:buAutoNum type="romanLcPeriod"/>
            </a:pPr>
            <a:r>
              <a:rPr lang="en-US" sz="1800" dirty="0" err="1">
                <a:solidFill>
                  <a:schemeClr val="tx1"/>
                </a:solidFill>
                <a:latin typeface="Calibri" pitchFamily="34" charset="0"/>
              </a:rPr>
              <a:t>Pastikan</a:t>
            </a:r>
            <a:r>
              <a:rPr lang="en-US" sz="1800" dirty="0">
                <a:solidFill>
                  <a:schemeClr val="tx1"/>
                </a:solidFill>
                <a:latin typeface="Calibri" pitchFamily="34" charset="0"/>
              </a:rPr>
              <a:t> </a:t>
            </a:r>
            <a:r>
              <a:rPr lang="en-US" sz="1800" dirty="0" err="1">
                <a:solidFill>
                  <a:schemeClr val="tx1"/>
                </a:solidFill>
                <a:latin typeface="Calibri" pitchFamily="34" charset="0"/>
              </a:rPr>
              <a:t>susunan</a:t>
            </a:r>
            <a:r>
              <a:rPr lang="en-US" sz="1800" dirty="0">
                <a:solidFill>
                  <a:schemeClr val="tx1"/>
                </a:solidFill>
                <a:latin typeface="Calibri" pitchFamily="34" charset="0"/>
              </a:rPr>
              <a:t> </a:t>
            </a:r>
            <a:r>
              <a:rPr lang="en-US" sz="1800" dirty="0" err="1">
                <a:solidFill>
                  <a:schemeClr val="tx1"/>
                </a:solidFill>
                <a:latin typeface="Calibri" pitchFamily="34" charset="0"/>
              </a:rPr>
              <a:t>keutamaan</a:t>
            </a:r>
            <a:r>
              <a:rPr lang="en-US" sz="1800" dirty="0">
                <a:solidFill>
                  <a:schemeClr val="tx1"/>
                </a:solidFill>
                <a:latin typeface="Calibri" pitchFamily="34" charset="0"/>
              </a:rPr>
              <a:t> </a:t>
            </a:r>
            <a:r>
              <a:rPr lang="en-US" sz="1800" dirty="0" err="1">
                <a:solidFill>
                  <a:schemeClr val="tx1"/>
                </a:solidFill>
                <a:latin typeface="Calibri" pitchFamily="34" charset="0"/>
              </a:rPr>
              <a:t>tetamu-tetamu</a:t>
            </a:r>
            <a:r>
              <a:rPr lang="en-US" sz="1800" dirty="0">
                <a:solidFill>
                  <a:schemeClr val="tx1"/>
                </a:solidFill>
                <a:latin typeface="Calibri" pitchFamily="34" charset="0"/>
              </a:rPr>
              <a:t> yang </a:t>
            </a:r>
            <a:r>
              <a:rPr lang="en-US" sz="1800" dirty="0" err="1">
                <a:solidFill>
                  <a:schemeClr val="tx1"/>
                </a:solidFill>
                <a:latin typeface="Calibri" pitchFamily="34" charset="0"/>
              </a:rPr>
              <a:t>dijemput</a:t>
            </a:r>
            <a:r>
              <a:rPr lang="en-US" sz="1800" dirty="0">
                <a:solidFill>
                  <a:schemeClr val="tx1"/>
                </a:solidFill>
                <a:latin typeface="Calibri" pitchFamily="34" charset="0"/>
              </a:rPr>
              <a:t>.</a:t>
            </a:r>
          </a:p>
          <a:p>
            <a:pPr marL="533400" indent="-533400">
              <a:spcBef>
                <a:spcPct val="20000"/>
              </a:spcBef>
              <a:buFontTx/>
              <a:buAutoNum type="romanLcPeriod"/>
            </a:pPr>
            <a:r>
              <a:rPr lang="en-US" sz="1800" dirty="0">
                <a:solidFill>
                  <a:schemeClr val="tx1"/>
                </a:solidFill>
                <a:latin typeface="Calibri" pitchFamily="34" charset="0"/>
              </a:rPr>
              <a:t>Dari </a:t>
            </a:r>
            <a:r>
              <a:rPr lang="en-US" sz="1800" dirty="0" err="1">
                <a:solidFill>
                  <a:schemeClr val="tx1"/>
                </a:solidFill>
                <a:latin typeface="Calibri" pitchFamily="34" charset="0"/>
              </a:rPr>
              <a:t>segi</a:t>
            </a:r>
            <a:r>
              <a:rPr lang="en-US" sz="1800" dirty="0">
                <a:solidFill>
                  <a:schemeClr val="tx1"/>
                </a:solidFill>
                <a:latin typeface="Calibri" pitchFamily="34" charset="0"/>
              </a:rPr>
              <a:t> </a:t>
            </a:r>
            <a:r>
              <a:rPr lang="en-US" sz="1800" dirty="0" err="1">
                <a:solidFill>
                  <a:schemeClr val="tx1"/>
                </a:solidFill>
                <a:latin typeface="Calibri" pitchFamily="34" charset="0"/>
              </a:rPr>
              <a:t>amalan</a:t>
            </a:r>
            <a:r>
              <a:rPr lang="en-US" sz="1800" dirty="0">
                <a:solidFill>
                  <a:schemeClr val="tx1"/>
                </a:solidFill>
                <a:latin typeface="Calibri" pitchFamily="34" charset="0"/>
              </a:rPr>
              <a:t> </a:t>
            </a:r>
            <a:r>
              <a:rPr lang="en-US" sz="1800" dirty="0" err="1">
                <a:solidFill>
                  <a:schemeClr val="tx1"/>
                </a:solidFill>
                <a:latin typeface="Calibri" pitchFamily="34" charset="0"/>
              </a:rPr>
              <a:t>protokol</a:t>
            </a:r>
            <a:r>
              <a:rPr lang="en-US" sz="1800" dirty="0">
                <a:solidFill>
                  <a:schemeClr val="tx1"/>
                </a:solidFill>
                <a:latin typeface="Calibri" pitchFamily="34" charset="0"/>
              </a:rPr>
              <a:t>, </a:t>
            </a:r>
            <a:r>
              <a:rPr lang="en-US" sz="1800" dirty="0" err="1">
                <a:solidFill>
                  <a:schemeClr val="tx1"/>
                </a:solidFill>
                <a:latin typeface="Calibri" pitchFamily="34" charset="0"/>
              </a:rPr>
              <a:t>keutamaan</a:t>
            </a:r>
            <a:r>
              <a:rPr lang="en-US" sz="1800" dirty="0">
                <a:solidFill>
                  <a:schemeClr val="tx1"/>
                </a:solidFill>
                <a:latin typeface="Calibri" pitchFamily="34" charset="0"/>
              </a:rPr>
              <a:t> </a:t>
            </a:r>
            <a:r>
              <a:rPr lang="en-US" sz="1800" dirty="0" err="1">
                <a:solidFill>
                  <a:schemeClr val="tx1"/>
                </a:solidFill>
                <a:latin typeface="Calibri" pitchFamily="34" charset="0"/>
              </a:rPr>
              <a:t>perlu</a:t>
            </a:r>
            <a:r>
              <a:rPr lang="en-US" sz="1800" dirty="0">
                <a:solidFill>
                  <a:schemeClr val="tx1"/>
                </a:solidFill>
                <a:latin typeface="Calibri" pitchFamily="34" charset="0"/>
              </a:rPr>
              <a:t> </a:t>
            </a:r>
            <a:r>
              <a:rPr lang="en-US" sz="1800" dirty="0" err="1">
                <a:solidFill>
                  <a:schemeClr val="tx1"/>
                </a:solidFill>
                <a:latin typeface="Calibri" pitchFamily="34" charset="0"/>
              </a:rPr>
              <a:t>diikuti</a:t>
            </a:r>
            <a:r>
              <a:rPr lang="en-US" sz="1800" dirty="0">
                <a:solidFill>
                  <a:schemeClr val="tx1"/>
                </a:solidFill>
                <a:latin typeface="Calibri" pitchFamily="34" charset="0"/>
              </a:rPr>
              <a:t> </a:t>
            </a:r>
            <a:r>
              <a:rPr lang="en-US" sz="1800" dirty="0" err="1">
                <a:solidFill>
                  <a:schemeClr val="tx1"/>
                </a:solidFill>
                <a:latin typeface="Calibri" pitchFamily="34" charset="0"/>
              </a:rPr>
              <a:t>dalam</a:t>
            </a:r>
            <a:r>
              <a:rPr lang="en-US" sz="1800" dirty="0">
                <a:solidFill>
                  <a:schemeClr val="tx1"/>
                </a:solidFill>
                <a:latin typeface="Calibri" pitchFamily="34" charset="0"/>
              </a:rPr>
              <a:t> </a:t>
            </a:r>
            <a:r>
              <a:rPr lang="en-US" sz="1800" dirty="0" err="1">
                <a:solidFill>
                  <a:schemeClr val="tx1"/>
                </a:solidFill>
                <a:latin typeface="Calibri" pitchFamily="34" charset="0"/>
              </a:rPr>
              <a:t>majlis</a:t>
            </a:r>
            <a:r>
              <a:rPr lang="en-US" sz="1800" dirty="0">
                <a:solidFill>
                  <a:schemeClr val="tx1"/>
                </a:solidFill>
                <a:latin typeface="Calibri" pitchFamily="34" charset="0"/>
              </a:rPr>
              <a:t> </a:t>
            </a:r>
            <a:r>
              <a:rPr lang="en-US" sz="1800" dirty="0" err="1">
                <a:solidFill>
                  <a:schemeClr val="tx1"/>
                </a:solidFill>
                <a:latin typeface="Calibri" pitchFamily="34" charset="0"/>
              </a:rPr>
              <a:t>rasmi</a:t>
            </a:r>
            <a:r>
              <a:rPr lang="en-US" sz="1800" dirty="0">
                <a:solidFill>
                  <a:schemeClr val="tx1"/>
                </a:solidFill>
                <a:latin typeface="Calibri" pitchFamily="34" charset="0"/>
              </a:rPr>
              <a:t> </a:t>
            </a:r>
            <a:r>
              <a:rPr lang="en-US" sz="1800" dirty="0" err="1">
                <a:solidFill>
                  <a:schemeClr val="tx1"/>
                </a:solidFill>
                <a:latin typeface="Calibri" pitchFamily="34" charset="0"/>
              </a:rPr>
              <a:t>dan</a:t>
            </a:r>
            <a:r>
              <a:rPr lang="en-US" sz="1800" dirty="0">
                <a:solidFill>
                  <a:schemeClr val="tx1"/>
                </a:solidFill>
                <a:latin typeface="Calibri" pitchFamily="34" charset="0"/>
              </a:rPr>
              <a:t> formal </a:t>
            </a:r>
            <a:r>
              <a:rPr lang="en-US" sz="1800" dirty="0" err="1">
                <a:solidFill>
                  <a:schemeClr val="tx1"/>
                </a:solidFill>
                <a:latin typeface="Calibri" pitchFamily="34" charset="0"/>
              </a:rPr>
              <a:t>ialah</a:t>
            </a:r>
            <a:r>
              <a:rPr lang="en-US" sz="1800" dirty="0">
                <a:solidFill>
                  <a:schemeClr val="tx1"/>
                </a:solidFill>
                <a:latin typeface="Calibri" pitchFamily="34" charset="0"/>
              </a:rPr>
              <a:t> </a:t>
            </a:r>
            <a:r>
              <a:rPr lang="en-US" sz="1800" dirty="0" err="1">
                <a:solidFill>
                  <a:schemeClr val="tx1"/>
                </a:solidFill>
                <a:latin typeface="Calibri" pitchFamily="34" charset="0"/>
              </a:rPr>
              <a:t>keutamaan</a:t>
            </a:r>
            <a:r>
              <a:rPr lang="en-US" sz="1800" dirty="0">
                <a:solidFill>
                  <a:schemeClr val="tx1"/>
                </a:solidFill>
                <a:latin typeface="Calibri" pitchFamily="34" charset="0"/>
              </a:rPr>
              <a:t> yang </a:t>
            </a:r>
            <a:r>
              <a:rPr lang="en-US" sz="1800" dirty="0" err="1">
                <a:solidFill>
                  <a:schemeClr val="tx1"/>
                </a:solidFill>
                <a:latin typeface="Calibri" pitchFamily="34" charset="0"/>
              </a:rPr>
              <a:t>diwartakan</a:t>
            </a:r>
            <a:r>
              <a:rPr lang="en-US" sz="1800" dirty="0">
                <a:solidFill>
                  <a:schemeClr val="tx1"/>
                </a:solidFill>
                <a:latin typeface="Calibri" pitchFamily="34" charset="0"/>
              </a:rPr>
              <a:t> </a:t>
            </a:r>
            <a:r>
              <a:rPr lang="en-US" sz="1800" dirty="0" err="1">
                <a:solidFill>
                  <a:schemeClr val="tx1"/>
                </a:solidFill>
                <a:latin typeface="Calibri" pitchFamily="34" charset="0"/>
              </a:rPr>
              <a:t>sebagai</a:t>
            </a:r>
            <a:r>
              <a:rPr lang="en-US" sz="1800" dirty="0">
                <a:solidFill>
                  <a:schemeClr val="tx1"/>
                </a:solidFill>
                <a:latin typeface="Calibri" pitchFamily="34" charset="0"/>
              </a:rPr>
              <a:t> </a:t>
            </a:r>
            <a:r>
              <a:rPr lang="en-US" sz="1800" dirty="0" err="1">
                <a:solidFill>
                  <a:schemeClr val="tx1"/>
                </a:solidFill>
                <a:latin typeface="Calibri" pitchFamily="34" charset="0"/>
              </a:rPr>
              <a:t>Susunan</a:t>
            </a:r>
            <a:r>
              <a:rPr lang="en-US" sz="1800" dirty="0">
                <a:solidFill>
                  <a:schemeClr val="tx1"/>
                </a:solidFill>
                <a:latin typeface="Calibri" pitchFamily="34" charset="0"/>
              </a:rPr>
              <a:t> </a:t>
            </a:r>
            <a:r>
              <a:rPr lang="en-US" sz="1800" dirty="0" err="1">
                <a:solidFill>
                  <a:schemeClr val="tx1"/>
                </a:solidFill>
                <a:latin typeface="Calibri" pitchFamily="34" charset="0"/>
              </a:rPr>
              <a:t>Keutamaan</a:t>
            </a:r>
            <a:r>
              <a:rPr lang="en-US" sz="1800" dirty="0">
                <a:solidFill>
                  <a:schemeClr val="tx1"/>
                </a:solidFill>
                <a:latin typeface="Calibri" pitchFamily="34" charset="0"/>
              </a:rPr>
              <a:t> Persekutuan </a:t>
            </a:r>
            <a:r>
              <a:rPr lang="en-US" sz="1800" dirty="0" err="1">
                <a:solidFill>
                  <a:schemeClr val="tx1"/>
                </a:solidFill>
                <a:latin typeface="Calibri" pitchFamily="34" charset="0"/>
              </a:rPr>
              <a:t>dengan</a:t>
            </a:r>
            <a:r>
              <a:rPr lang="en-US" sz="1800" dirty="0">
                <a:solidFill>
                  <a:schemeClr val="tx1"/>
                </a:solidFill>
                <a:latin typeface="Calibri" pitchFamily="34" charset="0"/>
              </a:rPr>
              <a:t> </a:t>
            </a:r>
            <a:r>
              <a:rPr lang="en-US" sz="1800" dirty="0" err="1">
                <a:solidFill>
                  <a:schemeClr val="tx1"/>
                </a:solidFill>
                <a:latin typeface="Calibri" pitchFamily="34" charset="0"/>
              </a:rPr>
              <a:t>pindaan</a:t>
            </a:r>
            <a:r>
              <a:rPr lang="en-US" sz="1800" dirty="0">
                <a:solidFill>
                  <a:schemeClr val="tx1"/>
                </a:solidFill>
                <a:latin typeface="Calibri" pitchFamily="34" charset="0"/>
              </a:rPr>
              <a:t> yang </a:t>
            </a:r>
            <a:r>
              <a:rPr lang="en-US" sz="1800" dirty="0" err="1">
                <a:solidFill>
                  <a:schemeClr val="tx1"/>
                </a:solidFill>
                <a:latin typeface="Calibri" pitchFamily="34" charset="0"/>
              </a:rPr>
              <a:t>telah</a:t>
            </a:r>
            <a:r>
              <a:rPr lang="en-US" sz="1800" dirty="0">
                <a:solidFill>
                  <a:schemeClr val="tx1"/>
                </a:solidFill>
                <a:latin typeface="Calibri" pitchFamily="34" charset="0"/>
              </a:rPr>
              <a:t> </a:t>
            </a:r>
            <a:r>
              <a:rPr lang="en-US" sz="1800" dirty="0" err="1">
                <a:solidFill>
                  <a:schemeClr val="tx1"/>
                </a:solidFill>
                <a:latin typeface="Calibri" pitchFamily="34" charset="0"/>
              </a:rPr>
              <a:t>diluluskan</a:t>
            </a:r>
            <a:r>
              <a:rPr lang="en-US" sz="1800" dirty="0">
                <a:solidFill>
                  <a:schemeClr val="tx1"/>
                </a:solidFill>
                <a:latin typeface="Calibri" pitchFamily="34" charset="0"/>
              </a:rPr>
              <a:t> </a:t>
            </a:r>
            <a:r>
              <a:rPr lang="en-US" sz="1800" dirty="0" err="1">
                <a:solidFill>
                  <a:schemeClr val="tx1"/>
                </a:solidFill>
                <a:latin typeface="Calibri" pitchFamily="34" charset="0"/>
              </a:rPr>
              <a:t>dari</a:t>
            </a:r>
            <a:r>
              <a:rPr lang="en-US" sz="1800" dirty="0">
                <a:solidFill>
                  <a:schemeClr val="tx1"/>
                </a:solidFill>
                <a:latin typeface="Calibri" pitchFamily="34" charset="0"/>
              </a:rPr>
              <a:t> </a:t>
            </a:r>
            <a:r>
              <a:rPr lang="en-US" sz="1800" dirty="0" err="1">
                <a:solidFill>
                  <a:schemeClr val="tx1"/>
                </a:solidFill>
                <a:latin typeface="Calibri" pitchFamily="34" charset="0"/>
              </a:rPr>
              <a:t>masa</a:t>
            </a:r>
            <a:r>
              <a:rPr lang="en-US" sz="1800" dirty="0">
                <a:solidFill>
                  <a:schemeClr val="tx1"/>
                </a:solidFill>
                <a:latin typeface="Calibri" pitchFamily="34" charset="0"/>
              </a:rPr>
              <a:t> </a:t>
            </a:r>
            <a:r>
              <a:rPr lang="en-US" sz="1800" dirty="0" err="1">
                <a:solidFill>
                  <a:schemeClr val="tx1"/>
                </a:solidFill>
                <a:latin typeface="Calibri" pitchFamily="34" charset="0"/>
              </a:rPr>
              <a:t>ke</a:t>
            </a:r>
            <a:r>
              <a:rPr lang="en-US" sz="1800" dirty="0">
                <a:solidFill>
                  <a:schemeClr val="tx1"/>
                </a:solidFill>
                <a:latin typeface="Calibri" pitchFamily="34" charset="0"/>
              </a:rPr>
              <a:t> </a:t>
            </a:r>
            <a:r>
              <a:rPr lang="en-US" sz="1800" dirty="0" err="1">
                <a:solidFill>
                  <a:schemeClr val="tx1"/>
                </a:solidFill>
                <a:latin typeface="Calibri" pitchFamily="34" charset="0"/>
              </a:rPr>
              <a:t>semasa</a:t>
            </a:r>
            <a:r>
              <a:rPr lang="en-US" sz="1800" dirty="0">
                <a:solidFill>
                  <a:schemeClr val="tx1"/>
                </a:solidFill>
                <a:latin typeface="Calibri" pitchFamily="34" charset="0"/>
              </a:rPr>
              <a:t>. </a:t>
            </a:r>
          </a:p>
          <a:p>
            <a:pPr marL="533400" indent="-533400">
              <a:spcBef>
                <a:spcPct val="20000"/>
              </a:spcBef>
              <a:buFontTx/>
              <a:buAutoNum type="romanLcPeriod"/>
            </a:pPr>
            <a:r>
              <a:rPr lang="en-US" sz="1800" dirty="0" err="1">
                <a:solidFill>
                  <a:schemeClr val="tx1"/>
                </a:solidFill>
                <a:latin typeface="Calibri" pitchFamily="34" charset="0"/>
              </a:rPr>
              <a:t>Pada</a:t>
            </a:r>
            <a:r>
              <a:rPr lang="en-US" sz="1800" dirty="0">
                <a:solidFill>
                  <a:schemeClr val="tx1"/>
                </a:solidFill>
                <a:latin typeface="Calibri" pitchFamily="34" charset="0"/>
              </a:rPr>
              <a:t> </a:t>
            </a:r>
            <a:r>
              <a:rPr lang="en-US" sz="1800" dirty="0" err="1">
                <a:solidFill>
                  <a:schemeClr val="tx1"/>
                </a:solidFill>
                <a:latin typeface="Calibri" pitchFamily="34" charset="0"/>
              </a:rPr>
              <a:t>peringkat</a:t>
            </a:r>
            <a:r>
              <a:rPr lang="en-US" sz="1800" dirty="0">
                <a:solidFill>
                  <a:schemeClr val="tx1"/>
                </a:solidFill>
                <a:latin typeface="Calibri" pitchFamily="34" charset="0"/>
              </a:rPr>
              <a:t> </a:t>
            </a:r>
            <a:r>
              <a:rPr lang="en-US" sz="1800" dirty="0" err="1">
                <a:solidFill>
                  <a:schemeClr val="tx1"/>
                </a:solidFill>
                <a:latin typeface="Calibri" pitchFamily="34" charset="0"/>
              </a:rPr>
              <a:t>Negeri</a:t>
            </a:r>
            <a:r>
              <a:rPr lang="en-US" sz="1800" dirty="0">
                <a:solidFill>
                  <a:schemeClr val="tx1"/>
                </a:solidFill>
                <a:latin typeface="Calibri" pitchFamily="34" charset="0"/>
              </a:rPr>
              <a:t>, </a:t>
            </a:r>
            <a:r>
              <a:rPr lang="en-US" sz="1800" dirty="0" err="1">
                <a:solidFill>
                  <a:schemeClr val="tx1"/>
                </a:solidFill>
                <a:latin typeface="Calibri" pitchFamily="34" charset="0"/>
              </a:rPr>
              <a:t>hendaklah</a:t>
            </a:r>
            <a:r>
              <a:rPr lang="en-US" sz="1800" dirty="0">
                <a:solidFill>
                  <a:schemeClr val="tx1"/>
                </a:solidFill>
                <a:latin typeface="Calibri" pitchFamily="34" charset="0"/>
              </a:rPr>
              <a:t> </a:t>
            </a:r>
            <a:r>
              <a:rPr lang="en-US" sz="1800" dirty="0" err="1">
                <a:solidFill>
                  <a:schemeClr val="tx1"/>
                </a:solidFill>
                <a:latin typeface="Calibri" pitchFamily="34" charset="0"/>
              </a:rPr>
              <a:t>mematuhi</a:t>
            </a:r>
            <a:r>
              <a:rPr lang="en-US" sz="1800" dirty="0">
                <a:solidFill>
                  <a:schemeClr val="tx1"/>
                </a:solidFill>
                <a:latin typeface="Calibri" pitchFamily="34" charset="0"/>
              </a:rPr>
              <a:t> </a:t>
            </a:r>
            <a:r>
              <a:rPr lang="en-US" sz="1800" dirty="0" err="1">
                <a:solidFill>
                  <a:schemeClr val="tx1"/>
                </a:solidFill>
                <a:latin typeface="Calibri" pitchFamily="34" charset="0"/>
              </a:rPr>
              <a:t>Susunan</a:t>
            </a:r>
            <a:r>
              <a:rPr lang="en-US" sz="1800" dirty="0">
                <a:solidFill>
                  <a:schemeClr val="tx1"/>
                </a:solidFill>
                <a:latin typeface="Calibri" pitchFamily="34" charset="0"/>
              </a:rPr>
              <a:t> </a:t>
            </a:r>
            <a:r>
              <a:rPr lang="en-US" sz="1800" dirty="0" err="1">
                <a:solidFill>
                  <a:schemeClr val="tx1"/>
                </a:solidFill>
                <a:latin typeface="Calibri" pitchFamily="34" charset="0"/>
              </a:rPr>
              <a:t>Keutamaan</a:t>
            </a:r>
            <a:r>
              <a:rPr lang="en-US" sz="1800" dirty="0">
                <a:solidFill>
                  <a:schemeClr val="tx1"/>
                </a:solidFill>
                <a:latin typeface="Calibri" pitchFamily="34" charset="0"/>
              </a:rPr>
              <a:t> </a:t>
            </a:r>
            <a:r>
              <a:rPr lang="en-US" sz="1800" dirty="0" err="1">
                <a:solidFill>
                  <a:schemeClr val="tx1"/>
                </a:solidFill>
                <a:latin typeface="Calibri" pitchFamily="34" charset="0"/>
              </a:rPr>
              <a:t>Negeri</a:t>
            </a:r>
            <a:r>
              <a:rPr lang="en-US" sz="1800" dirty="0">
                <a:solidFill>
                  <a:schemeClr val="tx1"/>
                </a:solidFill>
                <a:latin typeface="Calibri" pitchFamily="34" charset="0"/>
              </a:rPr>
              <a:t> yang </a:t>
            </a:r>
            <a:r>
              <a:rPr lang="en-US" sz="1800" dirty="0" err="1">
                <a:solidFill>
                  <a:schemeClr val="tx1"/>
                </a:solidFill>
                <a:latin typeface="Calibri" pitchFamily="34" charset="0"/>
              </a:rPr>
              <a:t>berkenaan</a:t>
            </a:r>
            <a:r>
              <a:rPr lang="en-US" sz="1800" dirty="0">
                <a:solidFill>
                  <a:schemeClr val="tx1"/>
                </a:solidFill>
                <a:latin typeface="Calibri" pitchFamily="34" charset="0"/>
              </a:rPr>
              <a:t>.</a:t>
            </a:r>
          </a:p>
          <a:p>
            <a:pPr marL="533400" indent="-533400">
              <a:spcBef>
                <a:spcPct val="20000"/>
              </a:spcBef>
              <a:buFontTx/>
              <a:buAutoNum type="romanLcPeriod"/>
            </a:pPr>
            <a:r>
              <a:rPr lang="en-US" sz="1800" dirty="0" err="1">
                <a:solidFill>
                  <a:schemeClr val="tx1"/>
                </a:solidFill>
                <a:latin typeface="Calibri" pitchFamily="34" charset="0"/>
              </a:rPr>
              <a:t>Tujuan</a:t>
            </a:r>
            <a:r>
              <a:rPr lang="en-US" sz="1800" dirty="0">
                <a:solidFill>
                  <a:schemeClr val="tx1"/>
                </a:solidFill>
                <a:latin typeface="Calibri" pitchFamily="34" charset="0"/>
              </a:rPr>
              <a:t> :</a:t>
            </a:r>
          </a:p>
          <a:p>
            <a:pPr marL="533400" indent="-533400">
              <a:spcBef>
                <a:spcPct val="20000"/>
              </a:spcBef>
              <a:buFontTx/>
              <a:buAutoNum type="romanLcPeriod"/>
            </a:pPr>
            <a:r>
              <a:rPr lang="en-US" sz="1800" dirty="0" err="1">
                <a:solidFill>
                  <a:schemeClr val="tx1"/>
                </a:solidFill>
                <a:latin typeface="Calibri" pitchFamily="34" charset="0"/>
              </a:rPr>
              <a:t>Menyusun</a:t>
            </a:r>
            <a:r>
              <a:rPr lang="en-US" sz="1800" dirty="0">
                <a:solidFill>
                  <a:schemeClr val="tx1"/>
                </a:solidFill>
                <a:latin typeface="Calibri" pitchFamily="34" charset="0"/>
              </a:rPr>
              <a:t> </a:t>
            </a:r>
            <a:r>
              <a:rPr lang="en-US" sz="1800" dirty="0" err="1">
                <a:solidFill>
                  <a:schemeClr val="tx1"/>
                </a:solidFill>
                <a:latin typeface="Calibri" pitchFamily="34" charset="0"/>
              </a:rPr>
              <a:t>tempat</a:t>
            </a:r>
            <a:r>
              <a:rPr lang="en-US" sz="1800" dirty="0">
                <a:solidFill>
                  <a:schemeClr val="tx1"/>
                </a:solidFill>
                <a:latin typeface="Calibri" pitchFamily="34" charset="0"/>
              </a:rPr>
              <a:t> </a:t>
            </a:r>
            <a:r>
              <a:rPr lang="en-US" sz="1800" dirty="0" err="1">
                <a:solidFill>
                  <a:schemeClr val="tx1"/>
                </a:solidFill>
                <a:latin typeface="Calibri" pitchFamily="34" charset="0"/>
              </a:rPr>
              <a:t>duduk</a:t>
            </a:r>
            <a:endParaRPr lang="en-US" sz="1800" dirty="0">
              <a:solidFill>
                <a:schemeClr val="tx1"/>
              </a:solidFill>
              <a:latin typeface="Calibri" pitchFamily="34" charset="0"/>
            </a:endParaRPr>
          </a:p>
          <a:p>
            <a:pPr marL="533400" indent="-533400">
              <a:spcBef>
                <a:spcPct val="20000"/>
              </a:spcBef>
              <a:buFontTx/>
              <a:buAutoNum type="romanLcPeriod"/>
            </a:pPr>
            <a:r>
              <a:rPr lang="en-US" sz="1800" dirty="0" err="1">
                <a:solidFill>
                  <a:schemeClr val="tx1"/>
                </a:solidFill>
                <a:latin typeface="Calibri" pitchFamily="34" charset="0"/>
              </a:rPr>
              <a:t>Menyusun</a:t>
            </a:r>
            <a:r>
              <a:rPr lang="en-US" sz="1800" dirty="0">
                <a:solidFill>
                  <a:schemeClr val="tx1"/>
                </a:solidFill>
                <a:latin typeface="Calibri" pitchFamily="34" charset="0"/>
              </a:rPr>
              <a:t> </a:t>
            </a:r>
            <a:r>
              <a:rPr lang="en-US" sz="1800" dirty="0" err="1">
                <a:solidFill>
                  <a:schemeClr val="tx1"/>
                </a:solidFill>
                <a:latin typeface="Calibri" pitchFamily="34" charset="0"/>
              </a:rPr>
              <a:t>atur</a:t>
            </a:r>
            <a:r>
              <a:rPr lang="en-US" sz="1800" dirty="0">
                <a:solidFill>
                  <a:schemeClr val="tx1"/>
                </a:solidFill>
                <a:latin typeface="Calibri" pitchFamily="34" charset="0"/>
              </a:rPr>
              <a:t> </a:t>
            </a:r>
            <a:r>
              <a:rPr lang="en-US" sz="1800" dirty="0" err="1">
                <a:solidFill>
                  <a:schemeClr val="tx1"/>
                </a:solidFill>
                <a:latin typeface="Calibri" pitchFamily="34" charset="0"/>
              </a:rPr>
              <a:t>acara</a:t>
            </a:r>
            <a:r>
              <a:rPr lang="en-US" sz="1800" dirty="0">
                <a:solidFill>
                  <a:schemeClr val="tx1"/>
                </a:solidFill>
                <a:latin typeface="Calibri" pitchFamily="34" charset="0"/>
              </a:rPr>
              <a:t> </a:t>
            </a:r>
            <a:r>
              <a:rPr lang="en-US" sz="1800" dirty="0" err="1">
                <a:solidFill>
                  <a:schemeClr val="tx1"/>
                </a:solidFill>
                <a:latin typeface="Calibri" pitchFamily="34" charset="0"/>
              </a:rPr>
              <a:t>pelbagai</a:t>
            </a:r>
            <a:r>
              <a:rPr lang="en-US" sz="1800" dirty="0">
                <a:solidFill>
                  <a:schemeClr val="tx1"/>
                </a:solidFill>
                <a:latin typeface="Calibri" pitchFamily="34" charset="0"/>
              </a:rPr>
              <a:t> </a:t>
            </a:r>
            <a:r>
              <a:rPr lang="en-US" sz="1800" dirty="0" err="1">
                <a:solidFill>
                  <a:schemeClr val="tx1"/>
                </a:solidFill>
                <a:latin typeface="Calibri" pitchFamily="34" charset="0"/>
              </a:rPr>
              <a:t>majlis</a:t>
            </a:r>
            <a:endParaRPr lang="en-US" sz="1800" dirty="0">
              <a:solidFill>
                <a:schemeClr val="tx1"/>
              </a:solidFill>
              <a:latin typeface="Calibri" pitchFamily="34" charset="0"/>
            </a:endParaRPr>
          </a:p>
          <a:p>
            <a:pPr marL="533400" indent="-533400">
              <a:spcBef>
                <a:spcPct val="20000"/>
              </a:spcBef>
              <a:buFontTx/>
              <a:buAutoNum type="romanLcPeriod"/>
            </a:pPr>
            <a:r>
              <a:rPr lang="en-US" sz="1800" dirty="0" err="1">
                <a:solidFill>
                  <a:schemeClr val="tx1"/>
                </a:solidFill>
                <a:latin typeface="Calibri" pitchFamily="34" charset="0"/>
              </a:rPr>
              <a:t>Menyusun</a:t>
            </a:r>
            <a:r>
              <a:rPr lang="en-US" sz="1800" dirty="0">
                <a:solidFill>
                  <a:schemeClr val="tx1"/>
                </a:solidFill>
                <a:latin typeface="Calibri" pitchFamily="34" charset="0"/>
              </a:rPr>
              <a:t> </a:t>
            </a:r>
            <a:r>
              <a:rPr lang="en-US" sz="1800" dirty="0" err="1">
                <a:solidFill>
                  <a:schemeClr val="tx1"/>
                </a:solidFill>
                <a:latin typeface="Calibri" pitchFamily="34" charset="0"/>
              </a:rPr>
              <a:t>bendera</a:t>
            </a:r>
            <a:endParaRPr lang="en-US" sz="1800" dirty="0">
              <a:solidFill>
                <a:schemeClr val="tx1"/>
              </a:solidFill>
              <a:latin typeface="Calibri" pitchFamily="34" charset="0"/>
            </a:endParaRPr>
          </a:p>
          <a:p>
            <a:pPr marL="533400" indent="-533400">
              <a:spcBef>
                <a:spcPct val="20000"/>
              </a:spcBef>
              <a:buFontTx/>
              <a:buAutoNum type="romanLcPeriod"/>
            </a:pPr>
            <a:r>
              <a:rPr lang="en-US" sz="1800" dirty="0" err="1">
                <a:solidFill>
                  <a:schemeClr val="tx1"/>
                </a:solidFill>
                <a:latin typeface="Calibri" pitchFamily="34" charset="0"/>
              </a:rPr>
              <a:t>Tertib</a:t>
            </a:r>
            <a:r>
              <a:rPr lang="en-US" sz="1800" dirty="0">
                <a:solidFill>
                  <a:schemeClr val="tx1"/>
                </a:solidFill>
                <a:latin typeface="Calibri" pitchFamily="34" charset="0"/>
              </a:rPr>
              <a:t> </a:t>
            </a:r>
            <a:r>
              <a:rPr lang="en-US" sz="1800" dirty="0" err="1">
                <a:solidFill>
                  <a:schemeClr val="tx1"/>
                </a:solidFill>
                <a:latin typeface="Calibri" pitchFamily="34" charset="0"/>
              </a:rPr>
              <a:t>ketibaan</a:t>
            </a:r>
            <a:endParaRPr lang="en-US" sz="1800" dirty="0">
              <a:solidFill>
                <a:schemeClr val="tx1"/>
              </a:solidFill>
              <a:latin typeface="Calibri" pitchFamily="34" charset="0"/>
            </a:endParaRPr>
          </a:p>
          <a:p>
            <a:pPr marL="533400" indent="-533400">
              <a:spcBef>
                <a:spcPct val="20000"/>
              </a:spcBef>
              <a:buFontTx/>
              <a:buAutoNum type="romanLcPeriod"/>
            </a:pPr>
            <a:r>
              <a:rPr lang="en-US" sz="1800" dirty="0" err="1">
                <a:solidFill>
                  <a:schemeClr val="tx1"/>
                </a:solidFill>
                <a:latin typeface="Calibri" pitchFamily="34" charset="0"/>
              </a:rPr>
              <a:t>Tertib</a:t>
            </a:r>
            <a:r>
              <a:rPr lang="en-US" sz="1800" dirty="0">
                <a:solidFill>
                  <a:schemeClr val="tx1"/>
                </a:solidFill>
                <a:latin typeface="Calibri" pitchFamily="34" charset="0"/>
              </a:rPr>
              <a:t> </a:t>
            </a:r>
            <a:r>
              <a:rPr lang="en-US" sz="1800" dirty="0" err="1">
                <a:solidFill>
                  <a:schemeClr val="tx1"/>
                </a:solidFill>
                <a:latin typeface="Calibri" pitchFamily="34" charset="0"/>
              </a:rPr>
              <a:t>kepulangan</a:t>
            </a:r>
            <a:endParaRPr lang="en-US" sz="1800" dirty="0">
              <a:solidFill>
                <a:schemeClr val="tx1"/>
              </a:solidFill>
              <a:latin typeface="Calibri" pitchFamily="34" charset="0"/>
            </a:endParaRPr>
          </a:p>
          <a:p>
            <a:pPr marL="533400" indent="-533400">
              <a:spcBef>
                <a:spcPct val="20000"/>
              </a:spcBef>
              <a:buFontTx/>
              <a:buAutoNum type="romanLcPeriod"/>
            </a:pPr>
            <a:r>
              <a:rPr lang="en-US" sz="1800" dirty="0" err="1">
                <a:solidFill>
                  <a:schemeClr val="tx1"/>
                </a:solidFill>
                <a:latin typeface="Calibri" pitchFamily="34" charset="0"/>
              </a:rPr>
              <a:t>Penyampaian</a:t>
            </a:r>
            <a:r>
              <a:rPr lang="en-US" sz="1800" dirty="0">
                <a:solidFill>
                  <a:schemeClr val="tx1"/>
                </a:solidFill>
                <a:latin typeface="Calibri" pitchFamily="34" charset="0"/>
              </a:rPr>
              <a:t> </a:t>
            </a:r>
            <a:r>
              <a:rPr lang="en-US" sz="1800" dirty="0" err="1">
                <a:solidFill>
                  <a:schemeClr val="tx1"/>
                </a:solidFill>
                <a:latin typeface="Calibri" pitchFamily="34" charset="0"/>
              </a:rPr>
              <a:t>ucapan</a:t>
            </a:r>
            <a:endParaRPr lang="en-US" sz="1800" dirty="0">
              <a:solidFill>
                <a:schemeClr val="tx1"/>
              </a:solidFill>
              <a:latin typeface="Calibri" pitchFamily="34" charset="0"/>
            </a:endParaRPr>
          </a:p>
          <a:p>
            <a:pPr marL="533400" indent="-533400">
              <a:spcBef>
                <a:spcPct val="20000"/>
              </a:spcBef>
            </a:pPr>
            <a:endParaRPr lang="en-US" sz="2000" dirty="0">
              <a:latin typeface="Calibri" pitchFamily="34" charset="0"/>
            </a:endParaRPr>
          </a:p>
          <a:p>
            <a:pPr marL="533400" indent="-533400">
              <a:spcBef>
                <a:spcPct val="20000"/>
              </a:spcBef>
              <a:buFontTx/>
              <a:buChar char="•"/>
            </a:pPr>
            <a:endParaRPr lang="en-US" sz="1600" dirty="0">
              <a:latin typeface="Calibri" pitchFamily="34" charset="0"/>
            </a:endParaRPr>
          </a:p>
        </p:txBody>
      </p:sp>
      <p:sp>
        <p:nvSpPr>
          <p:cNvPr id="7" name="Round Diagonal Corner Rectangle 6"/>
          <p:cNvSpPr/>
          <p:nvPr/>
        </p:nvSpPr>
        <p:spPr>
          <a:xfrm>
            <a:off x="814641" y="1137774"/>
            <a:ext cx="7239000"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chemeClr val="tx1"/>
                </a:solidFill>
                <a:latin typeface="Calibri" pitchFamily="34" charset="0"/>
              </a:rPr>
              <a:t>9. SUSUNAN KEUTAMAAN</a:t>
            </a:r>
            <a:endParaRPr lang="en-US" dirty="0">
              <a:solidFill>
                <a:srgbClr val="D60093"/>
              </a:solidFill>
            </a:endParaRPr>
          </a:p>
        </p:txBody>
      </p:sp>
    </p:spTree>
    <p:extLst>
      <p:ext uri="{BB962C8B-B14F-4D97-AF65-F5344CB8AC3E}">
        <p14:creationId xmlns:p14="http://schemas.microsoft.com/office/powerpoint/2010/main" val="2430032052"/>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800">
                <a:solidFill>
                  <a:schemeClr val="bg1"/>
                </a:solidFill>
                <a:latin typeface="Calibri" pitchFamily="34" charset="0"/>
              </a:rPr>
              <a:t>Pengurusan Majlis</a:t>
            </a:r>
          </a:p>
        </p:txBody>
      </p:sp>
      <p:sp>
        <p:nvSpPr>
          <p:cNvPr id="165891" name="Rectangle 6"/>
          <p:cNvSpPr>
            <a:spLocks noChangeArrowheads="1"/>
          </p:cNvSpPr>
          <p:nvPr/>
        </p:nvSpPr>
        <p:spPr bwMode="auto">
          <a:xfrm>
            <a:off x="914400" y="24384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60400" indent="-660400">
              <a:lnSpc>
                <a:spcPct val="80000"/>
              </a:lnSpc>
              <a:buFontTx/>
              <a:buAutoNum type="romanLcPeriod"/>
            </a:pPr>
            <a:r>
              <a:rPr lang="en-US" sz="2400">
                <a:solidFill>
                  <a:schemeClr val="tx1"/>
                </a:solidFill>
                <a:latin typeface="Calibri" pitchFamily="34" charset="0"/>
              </a:rPr>
              <a:t>Pastikan kedudukan tetamu di tempat khas yang disediakan.</a:t>
            </a:r>
          </a:p>
          <a:p>
            <a:pPr marL="660400" indent="-660400">
              <a:lnSpc>
                <a:spcPct val="80000"/>
              </a:lnSpc>
              <a:buFontTx/>
              <a:buAutoNum type="romanLcPeriod"/>
            </a:pPr>
            <a:r>
              <a:rPr lang="en-US" sz="2400">
                <a:solidFill>
                  <a:schemeClr val="tx1"/>
                </a:solidFill>
                <a:latin typeface="Calibri" pitchFamily="34" charset="0"/>
              </a:rPr>
              <a:t>Pastikan terdapat tagging.</a:t>
            </a:r>
          </a:p>
          <a:p>
            <a:pPr marL="660400" indent="-660400">
              <a:lnSpc>
                <a:spcPct val="80000"/>
              </a:lnSpc>
              <a:buFontTx/>
              <a:buAutoNum type="romanLcPeriod"/>
            </a:pPr>
            <a:r>
              <a:rPr lang="en-US" sz="2400">
                <a:solidFill>
                  <a:schemeClr val="tx1"/>
                </a:solidFill>
                <a:latin typeface="Calibri" pitchFamily="34" charset="0"/>
              </a:rPr>
              <a:t>Pastikan Penyambut Tetamu tahu akan kedudukan tempat duduk.</a:t>
            </a:r>
          </a:p>
          <a:p>
            <a:pPr marL="660400" indent="-660400">
              <a:lnSpc>
                <a:spcPct val="80000"/>
              </a:lnSpc>
              <a:buFontTx/>
              <a:buAutoNum type="romanLcPeriod"/>
            </a:pPr>
            <a:r>
              <a:rPr lang="en-US" sz="2400">
                <a:solidFill>
                  <a:schemeClr val="tx1"/>
                </a:solidFill>
                <a:latin typeface="Calibri" pitchFamily="34" charset="0"/>
              </a:rPr>
              <a:t>Pastikan kedudukan tempat duduk tetamu lain.</a:t>
            </a:r>
          </a:p>
          <a:p>
            <a:pPr marL="660400" indent="-660400">
              <a:lnSpc>
                <a:spcPct val="80000"/>
              </a:lnSpc>
              <a:buFontTx/>
              <a:buAutoNum type="romanLcPeriod"/>
            </a:pPr>
            <a:r>
              <a:rPr lang="en-US" sz="2400">
                <a:solidFill>
                  <a:schemeClr val="tx1"/>
                </a:solidFill>
                <a:latin typeface="Calibri" pitchFamily="34" charset="0"/>
              </a:rPr>
              <a:t>Semak kedudukan meja makan jika terdapat jamuan ringan selepas majlis.</a:t>
            </a:r>
          </a:p>
          <a:p>
            <a:pPr marL="660400" indent="-660400">
              <a:lnSpc>
                <a:spcPct val="80000"/>
              </a:lnSpc>
            </a:pPr>
            <a:endParaRPr lang="en-US" sz="2000">
              <a:latin typeface="Calibri" pitchFamily="34" charset="0"/>
            </a:endParaRPr>
          </a:p>
        </p:txBody>
      </p:sp>
      <p:sp>
        <p:nvSpPr>
          <p:cNvPr id="165892" name="Rectangle 6"/>
          <p:cNvSpPr>
            <a:spLocks noChangeArrowheads="1"/>
          </p:cNvSpPr>
          <p:nvPr/>
        </p:nvSpPr>
        <p:spPr bwMode="auto">
          <a:xfrm>
            <a:off x="6781800" y="304800"/>
            <a:ext cx="2157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chemeClr val="bg1"/>
                </a:solidFill>
                <a:latin typeface="Calibri" pitchFamily="34" charset="0"/>
              </a:rPr>
              <a:t>(SEBELUM, SEMASA)</a:t>
            </a:r>
          </a:p>
        </p:txBody>
      </p:sp>
      <p:sp>
        <p:nvSpPr>
          <p:cNvPr id="8" name="Round Diagonal Corner Rectangle 7"/>
          <p:cNvSpPr/>
          <p:nvPr/>
        </p:nvSpPr>
        <p:spPr>
          <a:xfrm>
            <a:off x="842749" y="1444388"/>
            <a:ext cx="7239000"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chemeClr val="tx1"/>
                </a:solidFill>
                <a:latin typeface="Calibri" pitchFamily="34" charset="0"/>
              </a:rPr>
              <a:t>10. SUSUNAN TEMPAT DUDUK</a:t>
            </a:r>
            <a:endParaRPr lang="en-US" dirty="0">
              <a:solidFill>
                <a:srgbClr val="D60093"/>
              </a:solidFill>
            </a:endParaRPr>
          </a:p>
        </p:txBody>
      </p:sp>
    </p:spTree>
    <p:extLst>
      <p:ext uri="{BB962C8B-B14F-4D97-AF65-F5344CB8AC3E}">
        <p14:creationId xmlns:p14="http://schemas.microsoft.com/office/powerpoint/2010/main" val="149846653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800">
                <a:solidFill>
                  <a:schemeClr val="bg1"/>
                </a:solidFill>
                <a:latin typeface="Calibri" pitchFamily="34" charset="0"/>
              </a:rPr>
              <a:t>Pengurusan Majlis</a:t>
            </a:r>
          </a:p>
        </p:txBody>
      </p:sp>
      <p:sp>
        <p:nvSpPr>
          <p:cNvPr id="166915" name="Rectangle 4"/>
          <p:cNvSpPr>
            <a:spLocks noChangeArrowheads="1"/>
          </p:cNvSpPr>
          <p:nvPr/>
        </p:nvSpPr>
        <p:spPr bwMode="auto">
          <a:xfrm>
            <a:off x="914400" y="2286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800">
                <a:solidFill>
                  <a:schemeClr val="bg1"/>
                </a:solidFill>
                <a:latin typeface="Calibri" pitchFamily="34" charset="0"/>
              </a:rPr>
              <a:t>(SEBELUM, SEMASA)</a:t>
            </a:r>
          </a:p>
        </p:txBody>
      </p:sp>
      <p:sp>
        <p:nvSpPr>
          <p:cNvPr id="166917" name="Rectangle 6"/>
          <p:cNvSpPr>
            <a:spLocks noChangeArrowheads="1"/>
          </p:cNvSpPr>
          <p:nvPr/>
        </p:nvSpPr>
        <p:spPr bwMode="auto">
          <a:xfrm>
            <a:off x="990600" y="21336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60400" indent="-660400">
              <a:lnSpc>
                <a:spcPct val="80000"/>
              </a:lnSpc>
            </a:pPr>
            <a:endParaRPr lang="en-US" sz="2000">
              <a:solidFill>
                <a:schemeClr val="tx1"/>
              </a:solidFill>
              <a:latin typeface="Calibri" pitchFamily="34" charset="0"/>
            </a:endParaRPr>
          </a:p>
          <a:p>
            <a:pPr marL="660400" indent="-660400">
              <a:lnSpc>
                <a:spcPct val="80000"/>
              </a:lnSpc>
            </a:pPr>
            <a:r>
              <a:rPr lang="en-US" sz="2000">
                <a:solidFill>
                  <a:schemeClr val="tx1"/>
                </a:solidFill>
                <a:latin typeface="Calibri" pitchFamily="34" charset="0"/>
              </a:rPr>
              <a:t>Pastikan memilih Juruacara yang mempunyai ciri-ciri berikut:-</a:t>
            </a:r>
          </a:p>
          <a:p>
            <a:pPr marL="660400" indent="-660400">
              <a:lnSpc>
                <a:spcPct val="80000"/>
              </a:lnSpc>
            </a:pPr>
            <a:endParaRPr lang="en-US" sz="2000">
              <a:solidFill>
                <a:schemeClr val="tx1"/>
              </a:solidFill>
              <a:latin typeface="Calibri" pitchFamily="34" charset="0"/>
            </a:endParaRPr>
          </a:p>
          <a:p>
            <a:pPr marL="660400" indent="-660400">
              <a:lnSpc>
                <a:spcPct val="80000"/>
              </a:lnSpc>
            </a:pPr>
            <a:endParaRPr lang="en-US" sz="2000">
              <a:solidFill>
                <a:schemeClr val="tx1"/>
              </a:solidFill>
              <a:latin typeface="Calibri" pitchFamily="34" charset="0"/>
            </a:endParaRPr>
          </a:p>
          <a:p>
            <a:pPr marL="660400" indent="-660400">
              <a:lnSpc>
                <a:spcPct val="80000"/>
              </a:lnSpc>
              <a:buFontTx/>
              <a:buChar char="•"/>
            </a:pPr>
            <a:r>
              <a:rPr lang="en-US" sz="2000">
                <a:solidFill>
                  <a:schemeClr val="tx1"/>
                </a:solidFill>
                <a:latin typeface="Calibri" pitchFamily="34" charset="0"/>
              </a:rPr>
              <a:t>Fasih dalam penggunaan bahasa</a:t>
            </a:r>
          </a:p>
          <a:p>
            <a:pPr marL="660400" indent="-660400">
              <a:lnSpc>
                <a:spcPct val="80000"/>
              </a:lnSpc>
              <a:buFontTx/>
              <a:buChar char="•"/>
            </a:pPr>
            <a:r>
              <a:rPr lang="en-US" sz="2000">
                <a:solidFill>
                  <a:schemeClr val="tx1"/>
                </a:solidFill>
                <a:latin typeface="Calibri" pitchFamily="34" charset="0"/>
              </a:rPr>
              <a:t>Tiada kecacatan anggota</a:t>
            </a:r>
          </a:p>
          <a:p>
            <a:pPr marL="660400" indent="-660400">
              <a:lnSpc>
                <a:spcPct val="80000"/>
              </a:lnSpc>
              <a:buFontTx/>
              <a:buChar char="•"/>
            </a:pPr>
            <a:r>
              <a:rPr lang="en-US" sz="2000">
                <a:solidFill>
                  <a:schemeClr val="tx1"/>
                </a:solidFill>
                <a:latin typeface="Calibri" pitchFamily="34" charset="0"/>
              </a:rPr>
              <a:t>Cepat dalam pergerakan</a:t>
            </a:r>
          </a:p>
          <a:p>
            <a:pPr marL="660400" indent="-660400">
              <a:lnSpc>
                <a:spcPct val="80000"/>
              </a:lnSpc>
              <a:buFontTx/>
              <a:buChar char="•"/>
            </a:pPr>
            <a:r>
              <a:rPr lang="en-US" sz="2000">
                <a:solidFill>
                  <a:schemeClr val="tx1"/>
                </a:solidFill>
                <a:latin typeface="Calibri" pitchFamily="34" charset="0"/>
              </a:rPr>
              <a:t>Tidak gugup</a:t>
            </a:r>
          </a:p>
          <a:p>
            <a:pPr marL="660400" indent="-660400">
              <a:lnSpc>
                <a:spcPct val="80000"/>
              </a:lnSpc>
              <a:buFontTx/>
              <a:buChar char="•"/>
            </a:pPr>
            <a:r>
              <a:rPr lang="en-US" sz="2000">
                <a:solidFill>
                  <a:schemeClr val="tx1"/>
                </a:solidFill>
                <a:latin typeface="Calibri" pitchFamily="34" charset="0"/>
              </a:rPr>
              <a:t>Tidak darah gemuruh</a:t>
            </a:r>
          </a:p>
          <a:p>
            <a:pPr marL="660400" indent="-660400">
              <a:lnSpc>
                <a:spcPct val="80000"/>
              </a:lnSpc>
              <a:buFontTx/>
              <a:buChar char="•"/>
            </a:pPr>
            <a:r>
              <a:rPr lang="en-US" sz="2000">
                <a:solidFill>
                  <a:schemeClr val="tx1"/>
                </a:solidFill>
                <a:latin typeface="Calibri" pitchFamily="34" charset="0"/>
              </a:rPr>
              <a:t>Tidak panik</a:t>
            </a:r>
          </a:p>
          <a:p>
            <a:pPr marL="660400" indent="-660400">
              <a:lnSpc>
                <a:spcPct val="80000"/>
              </a:lnSpc>
              <a:buFontTx/>
              <a:buChar char="•"/>
            </a:pPr>
            <a:r>
              <a:rPr lang="en-US" sz="2000">
                <a:solidFill>
                  <a:schemeClr val="tx1"/>
                </a:solidFill>
                <a:latin typeface="Calibri" pitchFamily="34" charset="0"/>
              </a:rPr>
              <a:t>Tahu menggunakan budi bicara</a:t>
            </a:r>
          </a:p>
          <a:p>
            <a:pPr marL="660400" indent="-660400">
              <a:lnSpc>
                <a:spcPct val="80000"/>
              </a:lnSpc>
              <a:buFontTx/>
              <a:buChar char="•"/>
            </a:pPr>
            <a:r>
              <a:rPr lang="en-US" sz="2000">
                <a:solidFill>
                  <a:schemeClr val="tx1"/>
                </a:solidFill>
                <a:latin typeface="Calibri" pitchFamily="34" charset="0"/>
              </a:rPr>
              <a:t>Sabar</a:t>
            </a:r>
          </a:p>
          <a:p>
            <a:pPr marL="660400" indent="-660400">
              <a:lnSpc>
                <a:spcPct val="80000"/>
              </a:lnSpc>
              <a:buFontTx/>
              <a:buChar char="•"/>
            </a:pPr>
            <a:r>
              <a:rPr lang="en-US" sz="2000">
                <a:solidFill>
                  <a:schemeClr val="tx1"/>
                </a:solidFill>
                <a:latin typeface="Calibri" pitchFamily="34" charset="0"/>
              </a:rPr>
              <a:t>Mempunyai pengetahuan asas 	</a:t>
            </a:r>
          </a:p>
          <a:p>
            <a:pPr marL="660400" indent="-660400">
              <a:lnSpc>
                <a:spcPct val="80000"/>
              </a:lnSpc>
              <a:buFontTx/>
              <a:buChar char="•"/>
            </a:pPr>
            <a:r>
              <a:rPr lang="en-US" sz="2000">
                <a:solidFill>
                  <a:schemeClr val="tx1"/>
                </a:solidFill>
                <a:latin typeface="Calibri" pitchFamily="34" charset="0"/>
              </a:rPr>
              <a:t>Mengenai adat istiadat, protokol dan etiket sosial</a:t>
            </a:r>
          </a:p>
        </p:txBody>
      </p:sp>
      <p:sp>
        <p:nvSpPr>
          <p:cNvPr id="7" name="Round Diagonal Corner Rectangle 6"/>
          <p:cNvSpPr/>
          <p:nvPr/>
        </p:nvSpPr>
        <p:spPr>
          <a:xfrm>
            <a:off x="842749" y="1444388"/>
            <a:ext cx="7239000"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chemeClr val="tx1"/>
                </a:solidFill>
                <a:latin typeface="Calibri" pitchFamily="34" charset="0"/>
              </a:rPr>
              <a:t>11.  JURUACARA</a:t>
            </a:r>
            <a:endParaRPr lang="en-US" dirty="0">
              <a:solidFill>
                <a:srgbClr val="D60093"/>
              </a:solidFill>
            </a:endParaRPr>
          </a:p>
        </p:txBody>
      </p:sp>
    </p:spTree>
    <p:extLst>
      <p:ext uri="{BB962C8B-B14F-4D97-AF65-F5344CB8AC3E}">
        <p14:creationId xmlns:p14="http://schemas.microsoft.com/office/powerpoint/2010/main" val="2114587332"/>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269875"/>
            <a:ext cx="6324600" cy="646113"/>
          </a:xfrm>
          <a:prstGeom prst="rect">
            <a:avLst/>
          </a:prstGeom>
          <a:noFill/>
        </p:spPr>
        <p:txBody>
          <a:bodyPr>
            <a:spAutoFit/>
          </a:bodyPr>
          <a:lstStyle/>
          <a:p>
            <a:pPr algn="ctr" fontAlgn="base">
              <a:spcBef>
                <a:spcPct val="0"/>
              </a:spcBef>
              <a:spcAft>
                <a:spcPct val="0"/>
              </a:spcAft>
              <a:defRPr/>
            </a:pPr>
            <a:r>
              <a:rPr lang="ms-MY" sz="3600" b="1" dirty="0" smtClean="0">
                <a:solidFill>
                  <a:srgbClr val="FFFFFF"/>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cs typeface="Arial" charset="0"/>
              </a:rPr>
              <a:t>LATIHAN</a:t>
            </a:r>
            <a:endParaRPr lang="ms-MY" sz="3600" b="1" dirty="0">
              <a:solidFill>
                <a:srgbClr val="FFFFFF"/>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cs typeface="Arial" charset="0"/>
            </a:endParaRPr>
          </a:p>
        </p:txBody>
      </p:sp>
      <p:sp>
        <p:nvSpPr>
          <p:cNvPr id="18" name="TextBox 17"/>
          <p:cNvSpPr txBox="1"/>
          <p:nvPr/>
        </p:nvSpPr>
        <p:spPr>
          <a:xfrm>
            <a:off x="1143000" y="1858358"/>
            <a:ext cx="7658100" cy="3539430"/>
          </a:xfrm>
          <a:prstGeom prst="rect">
            <a:avLst/>
          </a:prstGeom>
          <a:noFill/>
        </p:spPr>
        <p:txBody>
          <a:bodyPr>
            <a:spAutoFit/>
          </a:bodyPr>
          <a:lstStyle/>
          <a:p>
            <a:pPr algn="just" fontAlgn="base">
              <a:spcBef>
                <a:spcPct val="0"/>
              </a:spcBef>
              <a:spcAft>
                <a:spcPct val="0"/>
              </a:spcAft>
              <a:defRPr/>
            </a:pPr>
            <a:r>
              <a:rPr lang="sv-SE" sz="3200" dirty="0" smtClean="0">
                <a:solidFill>
                  <a:srgbClr val="000000"/>
                </a:solidFill>
                <a:effectLst>
                  <a:outerShdw blurRad="50800" dist="38100" dir="10800000" algn="r" rotWithShape="0">
                    <a:prstClr val="black">
                      <a:alpha val="40000"/>
                    </a:prstClr>
                  </a:outerShdw>
                </a:effectLst>
                <a:latin typeface="Calibri" pitchFamily="34" charset="0"/>
                <a:cs typeface="Arial" charset="0"/>
              </a:rPr>
              <a:t>Cuba sebut dalam satu nafas...</a:t>
            </a:r>
            <a:endParaRPr lang="sv-SE" sz="3200" dirty="0">
              <a:solidFill>
                <a:srgbClr val="000000"/>
              </a:solidFill>
              <a:effectLst>
                <a:outerShdw blurRad="50800" dist="38100" dir="10800000" algn="r" rotWithShape="0">
                  <a:prstClr val="black">
                    <a:alpha val="40000"/>
                  </a:prstClr>
                </a:outerShdw>
              </a:effectLst>
              <a:latin typeface="Calibri" pitchFamily="34" charset="0"/>
              <a:cs typeface="Arial" charset="0"/>
            </a:endParaRPr>
          </a:p>
          <a:p>
            <a:pPr fontAlgn="base">
              <a:spcBef>
                <a:spcPct val="0"/>
              </a:spcBef>
              <a:spcAft>
                <a:spcPct val="0"/>
              </a:spcAft>
              <a:defRPr/>
            </a:pPr>
            <a:endParaRPr lang="sv-SE" sz="3200" dirty="0" smtClean="0">
              <a:solidFill>
                <a:srgbClr val="000000"/>
              </a:solidFill>
              <a:effectLst>
                <a:outerShdw blurRad="50800" dist="38100" dir="10800000" algn="r" rotWithShape="0">
                  <a:prstClr val="black">
                    <a:alpha val="40000"/>
                  </a:prstClr>
                </a:outerShdw>
              </a:effectLst>
              <a:latin typeface="Calibri" pitchFamily="34" charset="0"/>
              <a:cs typeface="Arial" charset="0"/>
            </a:endParaRPr>
          </a:p>
          <a:p>
            <a:pPr algn="just" fontAlgn="base">
              <a:spcBef>
                <a:spcPct val="0"/>
              </a:spcBef>
              <a:spcAft>
                <a:spcPct val="0"/>
              </a:spcAft>
              <a:defRPr/>
            </a:pPr>
            <a:r>
              <a:rPr lang="sv-SE" sz="3200" dirty="0" smtClean="0">
                <a:solidFill>
                  <a:srgbClr val="000000"/>
                </a:solidFill>
                <a:effectLst>
                  <a:outerShdw blurRad="50800" dist="38100" dir="10800000" algn="r" rotWithShape="0">
                    <a:prstClr val="black">
                      <a:alpha val="40000"/>
                    </a:prstClr>
                  </a:outerShdw>
                </a:effectLst>
                <a:latin typeface="Calibri" pitchFamily="34" charset="0"/>
                <a:cs typeface="Arial" charset="0"/>
              </a:rPr>
              <a:t>SERI PADUKA BAGINDA YANG DIPERTUAN AGUNG AL-MU’TASIMU BILAHI MUHIBBUDDIN TUANKU AL-HAJ ABDUL HALIM MU’SDZAM SYAH IBNI AL-MARHUM SULTAN BADLISHAH</a:t>
            </a:r>
            <a:endParaRPr lang="sv-SE" sz="3200" dirty="0">
              <a:solidFill>
                <a:srgbClr val="000000"/>
              </a:solidFill>
              <a:effectLst>
                <a:outerShdw blurRad="50800" dist="38100" dir="10800000" algn="r" rotWithShape="0">
                  <a:prstClr val="black">
                    <a:alpha val="40000"/>
                  </a:prstClr>
                </a:outerShdw>
              </a:effectLst>
              <a:latin typeface="Calibri" pitchFamily="34" charset="0"/>
              <a:cs typeface="Arial" charset="0"/>
            </a:endParaRPr>
          </a:p>
        </p:txBody>
      </p:sp>
    </p:spTree>
    <p:extLst>
      <p:ext uri="{BB962C8B-B14F-4D97-AF65-F5344CB8AC3E}">
        <p14:creationId xmlns:p14="http://schemas.microsoft.com/office/powerpoint/2010/main" val="37961286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fade">
                                      <p:cBhvr>
                                        <p:cTn id="19" dur="500"/>
                                        <p:tgtEl>
                                          <p:spTgt spid="1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xEl>
                                              <p:pRg st="2" end="2"/>
                                            </p:txEl>
                                          </p:spTgt>
                                        </p:tgtEl>
                                        <p:attrNameLst>
                                          <p:attrName>style.visibility</p:attrName>
                                        </p:attrNameLst>
                                      </p:cBhvr>
                                      <p:to>
                                        <p:strVal val="visible"/>
                                      </p:to>
                                    </p:set>
                                    <p:anim calcmode="lin" valueType="num">
                                      <p:cBhvr additive="base">
                                        <p:cTn id="24"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69875"/>
            <a:ext cx="8420100" cy="646331"/>
          </a:xfrm>
          <a:prstGeom prst="rect">
            <a:avLst/>
          </a:prstGeom>
          <a:noFill/>
        </p:spPr>
        <p:txBody>
          <a:bodyPr wrap="square">
            <a:spAutoFit/>
          </a:bodyPr>
          <a:lstStyle/>
          <a:p>
            <a:pPr algn="ctr" fontAlgn="base">
              <a:spcBef>
                <a:spcPct val="0"/>
              </a:spcBef>
              <a:spcAft>
                <a:spcPct val="0"/>
              </a:spcAft>
              <a:defRPr/>
            </a:pPr>
            <a:r>
              <a:rPr lang="ms-MY" sz="3600" b="1" dirty="0" smtClean="0">
                <a:solidFill>
                  <a:srgbClr val="FFFFFF"/>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cs typeface="Arial" charset="0"/>
              </a:rPr>
              <a:t>LATIHAN SEBUTAN KONSONAN</a:t>
            </a:r>
            <a:endParaRPr lang="ms-MY" sz="3600" b="1" dirty="0">
              <a:solidFill>
                <a:srgbClr val="FFFFFF"/>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cs typeface="Arial" charset="0"/>
            </a:endParaRPr>
          </a:p>
        </p:txBody>
      </p:sp>
      <p:sp>
        <p:nvSpPr>
          <p:cNvPr id="18" name="TextBox 17"/>
          <p:cNvSpPr txBox="1"/>
          <p:nvPr/>
        </p:nvSpPr>
        <p:spPr>
          <a:xfrm>
            <a:off x="228600" y="1143000"/>
            <a:ext cx="8915400" cy="4524315"/>
          </a:xfrm>
          <a:prstGeom prst="rect">
            <a:avLst/>
          </a:prstGeom>
          <a:noFill/>
        </p:spPr>
        <p:txBody>
          <a:bodyPr wrap="square">
            <a:spAutoFit/>
          </a:bodyPr>
          <a:lstStyle/>
          <a:p>
            <a:pPr algn="just" fontAlgn="base">
              <a:spcBef>
                <a:spcPct val="0"/>
              </a:spcBef>
              <a:spcAft>
                <a:spcPct val="0"/>
              </a:spcAft>
              <a:defRPr/>
            </a:pPr>
            <a:r>
              <a:rPr lang="sv-SE" sz="3200" dirty="0" smtClean="0">
                <a:solidFill>
                  <a:srgbClr val="FF0000"/>
                </a:solidFill>
                <a:effectLst>
                  <a:outerShdw blurRad="50800" dist="38100" dir="10800000" algn="r" rotWithShape="0">
                    <a:prstClr val="black">
                      <a:alpha val="40000"/>
                    </a:prstClr>
                  </a:outerShdw>
                </a:effectLst>
                <a:latin typeface="Calibri" pitchFamily="34" charset="0"/>
                <a:cs typeface="Arial" charset="0"/>
              </a:rPr>
              <a:t>NY| </a:t>
            </a:r>
            <a:r>
              <a:rPr lang="sv-SE" sz="3200" dirty="0" smtClean="0">
                <a:solidFill>
                  <a:srgbClr val="000000"/>
                </a:solidFill>
                <a:effectLst>
                  <a:outerShdw blurRad="50800" dist="38100" dir="10800000" algn="r" rotWithShape="0">
                    <a:prstClr val="black">
                      <a:alpha val="40000"/>
                    </a:prstClr>
                  </a:outerShdw>
                </a:effectLst>
                <a:latin typeface="Calibri" pitchFamily="34" charset="0"/>
                <a:cs typeface="Arial" charset="0"/>
              </a:rPr>
              <a:t>nyata nyamuk nyanyi nyaring nyalanyonya nyaris nyawa</a:t>
            </a:r>
          </a:p>
          <a:p>
            <a:pPr algn="just" fontAlgn="base">
              <a:spcBef>
                <a:spcPct val="0"/>
              </a:spcBef>
              <a:spcAft>
                <a:spcPct val="0"/>
              </a:spcAft>
              <a:defRPr/>
            </a:pPr>
            <a:endParaRPr lang="sv-SE" dirty="0">
              <a:solidFill>
                <a:srgbClr val="000000"/>
              </a:solidFill>
              <a:effectLst>
                <a:outerShdw blurRad="50800" dist="38100" dir="10800000" algn="r" rotWithShape="0">
                  <a:prstClr val="black">
                    <a:alpha val="40000"/>
                  </a:prstClr>
                </a:outerShdw>
              </a:effectLst>
              <a:latin typeface="Calibri" pitchFamily="34" charset="0"/>
            </a:endParaRPr>
          </a:p>
          <a:p>
            <a:pPr algn="just" fontAlgn="base">
              <a:spcBef>
                <a:spcPct val="0"/>
              </a:spcBef>
              <a:spcAft>
                <a:spcPct val="0"/>
              </a:spcAft>
              <a:defRPr/>
            </a:pPr>
            <a:r>
              <a:rPr lang="sv-SE" sz="3200" dirty="0" smtClean="0">
                <a:solidFill>
                  <a:srgbClr val="FF0000"/>
                </a:solidFill>
                <a:effectLst>
                  <a:outerShdw blurRad="50800" dist="38100" dir="10800000" algn="r" rotWithShape="0">
                    <a:prstClr val="black">
                      <a:alpha val="40000"/>
                    </a:prstClr>
                  </a:outerShdw>
                </a:effectLst>
                <a:latin typeface="Calibri" pitchFamily="34" charset="0"/>
                <a:cs typeface="Arial" charset="0"/>
              </a:rPr>
              <a:t>R| </a:t>
            </a:r>
            <a:r>
              <a:rPr lang="sv-SE" sz="3200" dirty="0" smtClean="0">
                <a:solidFill>
                  <a:srgbClr val="000000"/>
                </a:solidFill>
                <a:effectLst>
                  <a:outerShdw blurRad="50800" dist="38100" dir="10800000" algn="r" rotWithShape="0">
                    <a:prstClr val="black">
                      <a:alpha val="40000"/>
                    </a:prstClr>
                  </a:outerShdw>
                </a:effectLst>
                <a:latin typeface="Calibri" pitchFamily="34" charset="0"/>
                <a:cs typeface="Arial" charset="0"/>
              </a:rPr>
              <a:t>rimba rumput rotan rimbun rawa rusa rosak rompang ruang retas rampas ramas rintis ringgit</a:t>
            </a:r>
          </a:p>
          <a:p>
            <a:pPr algn="just" fontAlgn="base">
              <a:spcBef>
                <a:spcPct val="0"/>
              </a:spcBef>
              <a:spcAft>
                <a:spcPct val="0"/>
              </a:spcAft>
              <a:defRPr/>
            </a:pPr>
            <a:endParaRPr lang="sv-SE" dirty="0">
              <a:solidFill>
                <a:srgbClr val="000000"/>
              </a:solidFill>
              <a:effectLst>
                <a:outerShdw blurRad="50800" dist="38100" dir="10800000" algn="r" rotWithShape="0">
                  <a:prstClr val="black">
                    <a:alpha val="40000"/>
                  </a:prstClr>
                </a:outerShdw>
              </a:effectLst>
              <a:latin typeface="Calibri" pitchFamily="34" charset="0"/>
            </a:endParaRPr>
          </a:p>
          <a:p>
            <a:pPr algn="just" fontAlgn="base">
              <a:spcBef>
                <a:spcPct val="0"/>
              </a:spcBef>
              <a:spcAft>
                <a:spcPct val="0"/>
              </a:spcAft>
              <a:defRPr/>
            </a:pPr>
            <a:r>
              <a:rPr lang="sv-SE" sz="3200" dirty="0" smtClean="0">
                <a:solidFill>
                  <a:srgbClr val="FF0000"/>
                </a:solidFill>
                <a:effectLst>
                  <a:outerShdw blurRad="50800" dist="38100" dir="10800000" algn="r" rotWithShape="0">
                    <a:prstClr val="black">
                      <a:alpha val="40000"/>
                    </a:prstClr>
                  </a:outerShdw>
                </a:effectLst>
                <a:latin typeface="Calibri" pitchFamily="34" charset="0"/>
                <a:cs typeface="Arial" charset="0"/>
              </a:rPr>
              <a:t>S| </a:t>
            </a:r>
            <a:r>
              <a:rPr lang="sv-SE" sz="3200" dirty="0" smtClean="0">
                <a:solidFill>
                  <a:srgbClr val="000000"/>
                </a:solidFill>
                <a:effectLst>
                  <a:outerShdw blurRad="50800" dist="38100" dir="10800000" algn="r" rotWithShape="0">
                    <a:prstClr val="black">
                      <a:alpha val="40000"/>
                    </a:prstClr>
                  </a:outerShdw>
                </a:effectLst>
                <a:latin typeface="Calibri" pitchFamily="34" charset="0"/>
                <a:cs typeface="Arial" charset="0"/>
              </a:rPr>
              <a:t>sayup saujana sempadan selatan semenanjung sambung sulur susun selit sempit semalu sembilu siligi subur</a:t>
            </a:r>
            <a:endParaRPr lang="sv-SE" sz="3200" dirty="0">
              <a:solidFill>
                <a:srgbClr val="000000"/>
              </a:solidFill>
              <a:effectLst>
                <a:outerShdw blurRad="50800" dist="38100" dir="10800000" algn="r" rotWithShape="0">
                  <a:prstClr val="black">
                    <a:alpha val="40000"/>
                  </a:prstClr>
                </a:outerShdw>
              </a:effectLst>
              <a:latin typeface="Calibri" pitchFamily="34" charset="0"/>
              <a:cs typeface="Arial" charset="0"/>
            </a:endParaRPr>
          </a:p>
        </p:txBody>
      </p:sp>
    </p:spTree>
    <p:extLst>
      <p:ext uri="{BB962C8B-B14F-4D97-AF65-F5344CB8AC3E}">
        <p14:creationId xmlns:p14="http://schemas.microsoft.com/office/powerpoint/2010/main" val="17854501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fade">
                                      <p:cBhvr>
                                        <p:cTn id="19" dur="500"/>
                                        <p:tgtEl>
                                          <p:spTgt spid="1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xEl>
                                              <p:pRg st="2" end="2"/>
                                            </p:txEl>
                                          </p:spTgt>
                                        </p:tgtEl>
                                        <p:attrNameLst>
                                          <p:attrName>style.visibility</p:attrName>
                                        </p:attrNameLst>
                                      </p:cBhvr>
                                      <p:to>
                                        <p:strVal val="visible"/>
                                      </p:to>
                                    </p:set>
                                    <p:animEffect transition="in" filter="fade">
                                      <p:cBhvr>
                                        <p:cTn id="24" dur="500"/>
                                        <p:tgtEl>
                                          <p:spTgt spid="1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xEl>
                                              <p:pRg st="4" end="4"/>
                                            </p:txEl>
                                          </p:spTgt>
                                        </p:tgtEl>
                                        <p:attrNameLst>
                                          <p:attrName>style.visibility</p:attrName>
                                        </p:attrNameLst>
                                      </p:cBhvr>
                                      <p:to>
                                        <p:strVal val="visible"/>
                                      </p:to>
                                    </p:set>
                                    <p:animEffect transition="in" filter="fade">
                                      <p:cBhvr>
                                        <p:cTn id="29"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69875"/>
            <a:ext cx="8420100" cy="646331"/>
          </a:xfrm>
          <a:prstGeom prst="rect">
            <a:avLst/>
          </a:prstGeom>
          <a:noFill/>
        </p:spPr>
        <p:txBody>
          <a:bodyPr wrap="square">
            <a:spAutoFit/>
          </a:bodyPr>
          <a:lstStyle/>
          <a:p>
            <a:pPr algn="ctr" fontAlgn="base">
              <a:spcBef>
                <a:spcPct val="0"/>
              </a:spcBef>
              <a:spcAft>
                <a:spcPct val="0"/>
              </a:spcAft>
              <a:defRPr/>
            </a:pPr>
            <a:r>
              <a:rPr lang="ms-MY" sz="3600" b="1" dirty="0" smtClean="0">
                <a:solidFill>
                  <a:srgbClr val="FFFFFF"/>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cs typeface="Arial" charset="0"/>
              </a:rPr>
              <a:t>LATIHAN SEBUTAN KONSONAN</a:t>
            </a:r>
            <a:endParaRPr lang="ms-MY" sz="3600" b="1" dirty="0">
              <a:solidFill>
                <a:srgbClr val="FFFFFF"/>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cs typeface="Arial" charset="0"/>
            </a:endParaRPr>
          </a:p>
        </p:txBody>
      </p:sp>
      <p:sp>
        <p:nvSpPr>
          <p:cNvPr id="18" name="TextBox 17"/>
          <p:cNvSpPr txBox="1"/>
          <p:nvPr/>
        </p:nvSpPr>
        <p:spPr>
          <a:xfrm>
            <a:off x="228600" y="1143000"/>
            <a:ext cx="8915400" cy="2062103"/>
          </a:xfrm>
          <a:prstGeom prst="rect">
            <a:avLst/>
          </a:prstGeom>
          <a:noFill/>
        </p:spPr>
        <p:txBody>
          <a:bodyPr wrap="square">
            <a:spAutoFit/>
          </a:bodyPr>
          <a:lstStyle/>
          <a:p>
            <a:pPr algn="just" fontAlgn="base">
              <a:spcBef>
                <a:spcPct val="0"/>
              </a:spcBef>
              <a:spcAft>
                <a:spcPct val="0"/>
              </a:spcAft>
              <a:defRPr/>
            </a:pPr>
            <a:r>
              <a:rPr lang="sv-SE" sz="3200" dirty="0" smtClean="0">
                <a:solidFill>
                  <a:srgbClr val="FF0000"/>
                </a:solidFill>
                <a:effectLst>
                  <a:outerShdw blurRad="50800" dist="38100" dir="10800000" algn="r" rotWithShape="0">
                    <a:prstClr val="black">
                      <a:alpha val="40000"/>
                    </a:prstClr>
                  </a:outerShdw>
                </a:effectLst>
                <a:latin typeface="Calibri" pitchFamily="34" charset="0"/>
                <a:cs typeface="Arial" charset="0"/>
              </a:rPr>
              <a:t>P| </a:t>
            </a:r>
            <a:r>
              <a:rPr lang="sv-SE" sz="3200" dirty="0" smtClean="0">
                <a:solidFill>
                  <a:srgbClr val="000000"/>
                </a:solidFill>
                <a:effectLst>
                  <a:outerShdw blurRad="50800" dist="38100" dir="10800000" algn="r" rotWithShape="0">
                    <a:prstClr val="black">
                      <a:alpha val="40000"/>
                    </a:prstClr>
                  </a:outerShdw>
                </a:effectLst>
                <a:latin typeface="Calibri" pitchFamily="34" charset="0"/>
                <a:cs typeface="Arial" charset="0"/>
              </a:rPr>
              <a:t>pendeta panca persada permata purbakala periksa </a:t>
            </a:r>
            <a:r>
              <a:rPr lang="sv-SE" sz="3200" smtClean="0">
                <a:solidFill>
                  <a:srgbClr val="000000"/>
                </a:solidFill>
                <a:effectLst>
                  <a:outerShdw blurRad="50800" dist="38100" dir="10800000" algn="r" rotWithShape="0">
                    <a:prstClr val="black">
                      <a:alpha val="40000"/>
                    </a:prstClr>
                  </a:outerShdw>
                </a:effectLst>
                <a:latin typeface="Calibri" pitchFamily="34" charset="0"/>
                <a:cs typeface="Arial" charset="0"/>
              </a:rPr>
              <a:t>pelita </a:t>
            </a:r>
            <a:r>
              <a:rPr lang="sv-SE" sz="3200" smtClean="0">
                <a:solidFill>
                  <a:srgbClr val="000000"/>
                </a:solidFill>
                <a:effectLst>
                  <a:outerShdw blurRad="50800" dist="38100" dir="10800000" algn="r" rotWithShape="0">
                    <a:prstClr val="black">
                      <a:alpha val="40000"/>
                    </a:prstClr>
                  </a:outerShdw>
                </a:effectLst>
                <a:latin typeface="Calibri" pitchFamily="34" charset="0"/>
                <a:cs typeface="Arial" charset="0"/>
              </a:rPr>
              <a:t>pusaka pustakawan puspa </a:t>
            </a:r>
            <a:r>
              <a:rPr lang="sv-SE" sz="3200" dirty="0" smtClean="0">
                <a:solidFill>
                  <a:srgbClr val="000000"/>
                </a:solidFill>
                <a:effectLst>
                  <a:outerShdw blurRad="50800" dist="38100" dir="10800000" algn="r" rotWithShape="0">
                    <a:prstClr val="black">
                      <a:alpha val="40000"/>
                    </a:prstClr>
                  </a:outerShdw>
                </a:effectLst>
                <a:latin typeface="Calibri" pitchFamily="34" charset="0"/>
                <a:cs typeface="Arial" charset="0"/>
              </a:rPr>
              <a:t>pesona perwira putera pujangga pendakwa </a:t>
            </a:r>
          </a:p>
          <a:p>
            <a:pPr algn="just" fontAlgn="base">
              <a:spcBef>
                <a:spcPct val="0"/>
              </a:spcBef>
              <a:spcAft>
                <a:spcPct val="0"/>
              </a:spcAft>
              <a:defRPr/>
            </a:pPr>
            <a:endParaRPr lang="sv-SE" dirty="0">
              <a:solidFill>
                <a:srgbClr val="000000"/>
              </a:solidFill>
              <a:effectLst>
                <a:outerShdw blurRad="50800" dist="38100" dir="10800000" algn="r" rotWithShape="0">
                  <a:prstClr val="black">
                    <a:alpha val="40000"/>
                  </a:prstClr>
                </a:outerShdw>
              </a:effectLst>
              <a:latin typeface="Calibri" pitchFamily="34" charset="0"/>
            </a:endParaRPr>
          </a:p>
        </p:txBody>
      </p:sp>
    </p:spTree>
    <p:extLst>
      <p:ext uri="{BB962C8B-B14F-4D97-AF65-F5344CB8AC3E}">
        <p14:creationId xmlns:p14="http://schemas.microsoft.com/office/powerpoint/2010/main" val="33872465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fade">
                                      <p:cBhvr>
                                        <p:cTn id="19"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69875"/>
            <a:ext cx="8420100" cy="646331"/>
          </a:xfrm>
          <a:prstGeom prst="rect">
            <a:avLst/>
          </a:prstGeom>
          <a:noFill/>
        </p:spPr>
        <p:txBody>
          <a:bodyPr wrap="square">
            <a:spAutoFit/>
          </a:bodyPr>
          <a:lstStyle/>
          <a:p>
            <a:pPr algn="ctr" fontAlgn="base">
              <a:spcBef>
                <a:spcPct val="0"/>
              </a:spcBef>
              <a:spcAft>
                <a:spcPct val="0"/>
              </a:spcAft>
              <a:defRPr/>
            </a:pPr>
            <a:r>
              <a:rPr lang="ms-MY" sz="3600" b="1" dirty="0" smtClean="0">
                <a:solidFill>
                  <a:srgbClr val="FFFFFF"/>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cs typeface="Arial" charset="0"/>
              </a:rPr>
              <a:t>LATIHAN KEJELASAN SEBUTAN</a:t>
            </a:r>
            <a:endParaRPr lang="ms-MY" sz="3600" b="1" dirty="0">
              <a:solidFill>
                <a:srgbClr val="FFFFFF"/>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cs typeface="Arial" charset="0"/>
            </a:endParaRPr>
          </a:p>
        </p:txBody>
      </p:sp>
      <p:sp>
        <p:nvSpPr>
          <p:cNvPr id="18" name="TextBox 17"/>
          <p:cNvSpPr txBox="1"/>
          <p:nvPr/>
        </p:nvSpPr>
        <p:spPr>
          <a:xfrm>
            <a:off x="228600" y="1143000"/>
            <a:ext cx="8915400" cy="4524315"/>
          </a:xfrm>
          <a:prstGeom prst="rect">
            <a:avLst/>
          </a:prstGeom>
          <a:noFill/>
        </p:spPr>
        <p:txBody>
          <a:bodyPr wrap="square">
            <a:spAutoFit/>
          </a:bodyPr>
          <a:lstStyle/>
          <a:p>
            <a:pPr algn="just" fontAlgn="base">
              <a:spcBef>
                <a:spcPct val="0"/>
              </a:spcBef>
              <a:spcAft>
                <a:spcPct val="0"/>
              </a:spcAft>
              <a:defRPr/>
            </a:pPr>
            <a:r>
              <a:rPr lang="sv-SE" dirty="0" smtClean="0">
                <a:solidFill>
                  <a:srgbClr val="000000"/>
                </a:solidFill>
                <a:effectLst>
                  <a:outerShdw blurRad="50800" dist="38100" dir="10800000" algn="r" rotWithShape="0">
                    <a:prstClr val="black">
                      <a:alpha val="40000"/>
                    </a:prstClr>
                  </a:outerShdw>
                </a:effectLst>
                <a:latin typeface="Calibri" pitchFamily="34" charset="0"/>
              </a:rPr>
              <a:t>Bau gaharu terharu setanggi wangi dihantar terlantar ambang rambang muka gua kelawar menerjah mencakar rembulan rentungan taman iman</a:t>
            </a:r>
          </a:p>
          <a:p>
            <a:pPr algn="just" fontAlgn="base">
              <a:spcBef>
                <a:spcPct val="0"/>
              </a:spcBef>
              <a:spcAft>
                <a:spcPct val="0"/>
              </a:spcAft>
              <a:defRPr/>
            </a:pPr>
            <a:endParaRPr lang="sv-SE" dirty="0">
              <a:solidFill>
                <a:srgbClr val="000000"/>
              </a:solidFill>
              <a:effectLst>
                <a:outerShdw blurRad="50800" dist="38100" dir="10800000" algn="r" rotWithShape="0">
                  <a:prstClr val="black">
                    <a:alpha val="40000"/>
                  </a:prstClr>
                </a:outerShdw>
              </a:effectLst>
              <a:latin typeface="Calibri" pitchFamily="34" charset="0"/>
            </a:endParaRPr>
          </a:p>
          <a:p>
            <a:pPr algn="just" fontAlgn="base">
              <a:spcBef>
                <a:spcPct val="0"/>
              </a:spcBef>
              <a:spcAft>
                <a:spcPct val="0"/>
              </a:spcAft>
              <a:defRPr/>
            </a:pPr>
            <a:r>
              <a:rPr lang="sv-SE" sz="3200" dirty="0" smtClean="0">
                <a:solidFill>
                  <a:srgbClr val="000000"/>
                </a:solidFill>
                <a:effectLst>
                  <a:outerShdw blurRad="50800" dist="38100" dir="10800000" algn="r" rotWithShape="0">
                    <a:prstClr val="black">
                      <a:alpha val="40000"/>
                    </a:prstClr>
                  </a:outerShdw>
                </a:effectLst>
                <a:latin typeface="Calibri" pitchFamily="34" charset="0"/>
                <a:cs typeface="Arial" charset="0"/>
              </a:rPr>
              <a:t>Tunduk tanduk duduk senduduk bicara bahasa pura para dara tentu tengku terharu gaharu wajah rajah ucap pucat takut ikutamanat khidmat abu ibu ayu sayang bayang</a:t>
            </a:r>
            <a:endParaRPr lang="sv-SE" sz="3200" dirty="0">
              <a:solidFill>
                <a:srgbClr val="000000"/>
              </a:solidFill>
              <a:effectLst>
                <a:outerShdw blurRad="50800" dist="38100" dir="10800000" algn="r" rotWithShape="0">
                  <a:prstClr val="black">
                    <a:alpha val="40000"/>
                  </a:prstClr>
                </a:outerShdw>
              </a:effectLst>
              <a:latin typeface="Calibri" pitchFamily="34" charset="0"/>
              <a:cs typeface="Arial" charset="0"/>
            </a:endParaRPr>
          </a:p>
        </p:txBody>
      </p:sp>
    </p:spTree>
    <p:extLst>
      <p:ext uri="{BB962C8B-B14F-4D97-AF65-F5344CB8AC3E}">
        <p14:creationId xmlns:p14="http://schemas.microsoft.com/office/powerpoint/2010/main" val="33872465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fade">
                                      <p:cBhvr>
                                        <p:cTn id="19" dur="500"/>
                                        <p:tgtEl>
                                          <p:spTgt spid="1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xEl>
                                              <p:pRg st="2" end="2"/>
                                            </p:txEl>
                                          </p:spTgt>
                                        </p:tgtEl>
                                        <p:attrNameLst>
                                          <p:attrName>style.visibility</p:attrName>
                                        </p:attrNameLst>
                                      </p:cBhvr>
                                      <p:to>
                                        <p:strVal val="visible"/>
                                      </p:to>
                                    </p:set>
                                    <p:animEffect transition="in" filter="fade">
                                      <p:cBhvr>
                                        <p:cTn id="24"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152400"/>
            <a:ext cx="6248400" cy="646113"/>
          </a:xfrm>
          <a:prstGeom prst="rect">
            <a:avLst/>
          </a:prstGeom>
          <a:noFill/>
        </p:spPr>
        <p:txBody>
          <a:bodyPr>
            <a:spAutoFit/>
          </a:bodyPr>
          <a:lstStyle/>
          <a:p>
            <a:pPr algn="ctr">
              <a:defRPr/>
            </a:pPr>
            <a:r>
              <a:rPr lang="ms-MY" sz="3600"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rPr>
              <a:t>DEFINISI....</a:t>
            </a:r>
          </a:p>
        </p:txBody>
      </p:sp>
      <p:sp>
        <p:nvSpPr>
          <p:cNvPr id="12" name="Round Diagonal Corner Rectangle 11"/>
          <p:cNvSpPr/>
          <p:nvPr/>
        </p:nvSpPr>
        <p:spPr>
          <a:xfrm>
            <a:off x="1143000" y="1505803"/>
            <a:ext cx="5562600"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solidFill>
                  <a:schemeClr val="tx1"/>
                </a:solidFill>
                <a:latin typeface="Calibri" pitchFamily="34" charset="0"/>
              </a:rPr>
              <a:t>PENGERTIAN PROTOKOL</a:t>
            </a:r>
          </a:p>
        </p:txBody>
      </p:sp>
      <p:sp>
        <p:nvSpPr>
          <p:cNvPr id="13" name="TextBox 12"/>
          <p:cNvSpPr txBox="1"/>
          <p:nvPr/>
        </p:nvSpPr>
        <p:spPr>
          <a:xfrm>
            <a:off x="1143000" y="2239963"/>
            <a:ext cx="7315200" cy="3970337"/>
          </a:xfrm>
          <a:prstGeom prst="rect">
            <a:avLst/>
          </a:prstGeom>
          <a:noFill/>
        </p:spPr>
        <p:txBody>
          <a:bodyPr>
            <a:spAutoFit/>
          </a:bodyPr>
          <a:lstStyle/>
          <a:p>
            <a:pPr>
              <a:defRPr/>
            </a:pPr>
            <a:r>
              <a:rPr lang="en-US" sz="2800" dirty="0">
                <a:solidFill>
                  <a:schemeClr val="accent2"/>
                </a:solidFill>
                <a:effectLst>
                  <a:outerShdw blurRad="50800" dist="38100" dir="10800000" algn="r" rotWithShape="0">
                    <a:prstClr val="black">
                      <a:alpha val="40000"/>
                    </a:prstClr>
                  </a:outerShdw>
                </a:effectLst>
                <a:latin typeface="Calibri" pitchFamily="34" charset="0"/>
                <a:cs typeface="Arial" charset="0"/>
              </a:rPr>
              <a:t>DEFINISI</a:t>
            </a:r>
          </a:p>
          <a:p>
            <a:pPr marL="514350" indent="-514350" algn="just">
              <a:buFont typeface="+mj-lt"/>
              <a:buAutoNum type="alphaLcPeriod"/>
              <a:defRPr/>
            </a:pP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Suatu</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susunan</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keutamaan</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dalam</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pangkat</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dan</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status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dan</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prosedur</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yang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betul</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dalam</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pertukaran</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diplomatik</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dan</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dalam</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upacara-upacara</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negara</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a:t>
            </a:r>
          </a:p>
          <a:p>
            <a:pPr marL="514350" indent="-514350" algn="just">
              <a:buFont typeface="+mj-lt"/>
              <a:buAutoNum type="alphaLcPeriod"/>
              <a:defRPr/>
            </a:pP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Rumusan</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etiket</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yang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perlu</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dipatuhi</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oleh</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ketua-ketua</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negara</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dalam</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upacara</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tertentu</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dalam</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hubungan</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dengan</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Ketua</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Negara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asing</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dan</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lain-	lain. </a:t>
            </a:r>
          </a:p>
        </p:txBody>
      </p:sp>
    </p:spTree>
    <p:extLst>
      <p:ext uri="{BB962C8B-B14F-4D97-AF65-F5344CB8AC3E}">
        <p14:creationId xmlns:p14="http://schemas.microsoft.com/office/powerpoint/2010/main" val="20727303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8" presetClass="entr" presetSubtype="9"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upLeft)">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69875"/>
            <a:ext cx="8420100" cy="646331"/>
          </a:xfrm>
          <a:prstGeom prst="rect">
            <a:avLst/>
          </a:prstGeom>
          <a:noFill/>
        </p:spPr>
        <p:txBody>
          <a:bodyPr wrap="square">
            <a:spAutoFit/>
          </a:bodyPr>
          <a:lstStyle/>
          <a:p>
            <a:pPr algn="ctr" fontAlgn="base">
              <a:spcBef>
                <a:spcPct val="0"/>
              </a:spcBef>
              <a:spcAft>
                <a:spcPct val="0"/>
              </a:spcAft>
              <a:defRPr/>
            </a:pPr>
            <a:r>
              <a:rPr lang="ms-MY" sz="3600" b="1" dirty="0" smtClean="0">
                <a:solidFill>
                  <a:srgbClr val="FFFFFF"/>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cs typeface="Arial" charset="0"/>
              </a:rPr>
              <a:t>LATIHAN KEJELASAN SEBUTAN</a:t>
            </a:r>
            <a:endParaRPr lang="ms-MY" sz="3600" b="1" dirty="0">
              <a:solidFill>
                <a:srgbClr val="FFFFFF"/>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cs typeface="Arial" charset="0"/>
            </a:endParaRPr>
          </a:p>
        </p:txBody>
      </p:sp>
      <p:sp>
        <p:nvSpPr>
          <p:cNvPr id="18" name="TextBox 17"/>
          <p:cNvSpPr txBox="1"/>
          <p:nvPr/>
        </p:nvSpPr>
        <p:spPr>
          <a:xfrm>
            <a:off x="228600" y="1143000"/>
            <a:ext cx="8915400" cy="5016758"/>
          </a:xfrm>
          <a:prstGeom prst="rect">
            <a:avLst/>
          </a:prstGeom>
          <a:noFill/>
        </p:spPr>
        <p:txBody>
          <a:bodyPr wrap="square">
            <a:spAutoFit/>
          </a:bodyPr>
          <a:lstStyle/>
          <a:p>
            <a:pPr algn="just" fontAlgn="base">
              <a:spcBef>
                <a:spcPct val="0"/>
              </a:spcBef>
              <a:spcAft>
                <a:spcPct val="0"/>
              </a:spcAft>
              <a:defRPr/>
            </a:pPr>
            <a:r>
              <a:rPr lang="sv-SE" dirty="0" smtClean="0">
                <a:solidFill>
                  <a:srgbClr val="000000"/>
                </a:solidFill>
                <a:effectLst>
                  <a:outerShdw blurRad="50800" dist="38100" dir="10800000" algn="r" rotWithShape="0">
                    <a:prstClr val="black">
                      <a:alpha val="40000"/>
                    </a:prstClr>
                  </a:outerShdw>
                </a:effectLst>
                <a:latin typeface="Calibri" pitchFamily="34" charset="0"/>
              </a:rPr>
              <a:t>Jari sendi bangkit sakit salam semua lepas bebas kerja raya di ladang di bendang upah ruah dapat rapat makannya malamnya terseksa terpaksa sungguh tangguh</a:t>
            </a:r>
          </a:p>
          <a:p>
            <a:pPr algn="just" fontAlgn="base">
              <a:spcBef>
                <a:spcPct val="0"/>
              </a:spcBef>
              <a:spcAft>
                <a:spcPct val="0"/>
              </a:spcAft>
              <a:defRPr/>
            </a:pPr>
            <a:endParaRPr lang="sv-SE" sz="3200" dirty="0">
              <a:solidFill>
                <a:srgbClr val="000000"/>
              </a:solidFill>
              <a:effectLst>
                <a:outerShdw blurRad="50800" dist="38100" dir="10800000" algn="r" rotWithShape="0">
                  <a:prstClr val="black">
                    <a:alpha val="40000"/>
                  </a:prstClr>
                </a:outerShdw>
              </a:effectLst>
              <a:latin typeface="Calibri" pitchFamily="34" charset="0"/>
              <a:cs typeface="Arial" charset="0"/>
            </a:endParaRPr>
          </a:p>
          <a:p>
            <a:pPr algn="just" fontAlgn="base">
              <a:spcBef>
                <a:spcPct val="0"/>
              </a:spcBef>
              <a:spcAft>
                <a:spcPct val="0"/>
              </a:spcAft>
              <a:defRPr/>
            </a:pPr>
            <a:r>
              <a:rPr lang="sv-SE" dirty="0" smtClean="0">
                <a:solidFill>
                  <a:srgbClr val="000000"/>
                </a:solidFill>
                <a:effectLst>
                  <a:outerShdw blurRad="50800" dist="38100" dir="10800000" algn="r" rotWithShape="0">
                    <a:prstClr val="black">
                      <a:alpha val="40000"/>
                    </a:prstClr>
                  </a:outerShdw>
                </a:effectLst>
                <a:latin typeface="Calibri" pitchFamily="34" charset="0"/>
              </a:rPr>
              <a:t>Besar kasar bakar dalam datang dulang diangkut diangkat saja saya manja berjalan bergalang tangan siapa rupa percaya cahaya akan rakan hairan macam macang</a:t>
            </a:r>
          </a:p>
          <a:p>
            <a:pPr algn="just" fontAlgn="base">
              <a:spcBef>
                <a:spcPct val="0"/>
              </a:spcBef>
              <a:spcAft>
                <a:spcPct val="0"/>
              </a:spcAft>
              <a:defRPr/>
            </a:pPr>
            <a:endParaRPr lang="sv-SE" sz="3200" dirty="0">
              <a:solidFill>
                <a:srgbClr val="000000"/>
              </a:solidFill>
              <a:effectLst>
                <a:outerShdw blurRad="50800" dist="38100" dir="10800000" algn="r" rotWithShape="0">
                  <a:prstClr val="black">
                    <a:alpha val="40000"/>
                  </a:prstClr>
                </a:outerShdw>
              </a:effectLst>
              <a:latin typeface="Calibri" pitchFamily="34" charset="0"/>
              <a:cs typeface="Arial" charset="0"/>
            </a:endParaRPr>
          </a:p>
        </p:txBody>
      </p:sp>
    </p:spTree>
    <p:extLst>
      <p:ext uri="{BB962C8B-B14F-4D97-AF65-F5344CB8AC3E}">
        <p14:creationId xmlns:p14="http://schemas.microsoft.com/office/powerpoint/2010/main" val="1462232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fade">
                                      <p:cBhvr>
                                        <p:cTn id="19" dur="500"/>
                                        <p:tgtEl>
                                          <p:spTgt spid="1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xEl>
                                              <p:pRg st="2" end="2"/>
                                            </p:txEl>
                                          </p:spTgt>
                                        </p:tgtEl>
                                        <p:attrNameLst>
                                          <p:attrName>style.visibility</p:attrName>
                                        </p:attrNameLst>
                                      </p:cBhvr>
                                      <p:to>
                                        <p:strVal val="visible"/>
                                      </p:to>
                                    </p:set>
                                    <p:animEffect transition="in" filter="fade">
                                      <p:cBhvr>
                                        <p:cTn id="24"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69875"/>
            <a:ext cx="8420100" cy="646331"/>
          </a:xfrm>
          <a:prstGeom prst="rect">
            <a:avLst/>
          </a:prstGeom>
          <a:noFill/>
        </p:spPr>
        <p:txBody>
          <a:bodyPr wrap="square">
            <a:spAutoFit/>
          </a:bodyPr>
          <a:lstStyle/>
          <a:p>
            <a:pPr algn="ctr" fontAlgn="base">
              <a:spcBef>
                <a:spcPct val="0"/>
              </a:spcBef>
              <a:spcAft>
                <a:spcPct val="0"/>
              </a:spcAft>
              <a:defRPr/>
            </a:pPr>
            <a:r>
              <a:rPr lang="ms-MY" sz="3600" b="1" dirty="0" smtClean="0">
                <a:solidFill>
                  <a:srgbClr val="FFFFFF"/>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cs typeface="Arial" charset="0"/>
              </a:rPr>
              <a:t>LATIHAN KEJELASAN SEBUTAN</a:t>
            </a:r>
            <a:endParaRPr lang="ms-MY" sz="3600" b="1" dirty="0">
              <a:solidFill>
                <a:srgbClr val="FFFFFF"/>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cs typeface="Arial" charset="0"/>
            </a:endParaRPr>
          </a:p>
        </p:txBody>
      </p:sp>
      <p:sp>
        <p:nvSpPr>
          <p:cNvPr id="18" name="TextBox 17"/>
          <p:cNvSpPr txBox="1"/>
          <p:nvPr/>
        </p:nvSpPr>
        <p:spPr>
          <a:xfrm>
            <a:off x="228600" y="1143000"/>
            <a:ext cx="8915400" cy="4524315"/>
          </a:xfrm>
          <a:prstGeom prst="rect">
            <a:avLst/>
          </a:prstGeom>
          <a:noFill/>
        </p:spPr>
        <p:txBody>
          <a:bodyPr wrap="square">
            <a:spAutoFit/>
          </a:bodyPr>
          <a:lstStyle/>
          <a:p>
            <a:pPr algn="just" fontAlgn="base">
              <a:spcBef>
                <a:spcPct val="0"/>
              </a:spcBef>
              <a:spcAft>
                <a:spcPct val="0"/>
              </a:spcAft>
              <a:defRPr/>
            </a:pPr>
            <a:r>
              <a:rPr lang="sv-SE" dirty="0" smtClean="0">
                <a:solidFill>
                  <a:srgbClr val="000000"/>
                </a:solidFill>
                <a:effectLst>
                  <a:outerShdw blurRad="50800" dist="38100" dir="10800000" algn="r" rotWithShape="0">
                    <a:prstClr val="black">
                      <a:alpha val="40000"/>
                    </a:prstClr>
                  </a:outerShdw>
                </a:effectLst>
                <a:latin typeface="Calibri" pitchFamily="34" charset="0"/>
              </a:rPr>
              <a:t>Malaysia</a:t>
            </a:r>
          </a:p>
          <a:p>
            <a:pPr algn="just" fontAlgn="base">
              <a:spcBef>
                <a:spcPct val="0"/>
              </a:spcBef>
              <a:spcAft>
                <a:spcPct val="0"/>
              </a:spcAft>
              <a:defRPr/>
            </a:pPr>
            <a:endParaRPr lang="sv-SE" dirty="0">
              <a:solidFill>
                <a:srgbClr val="000000"/>
              </a:solidFill>
              <a:effectLst>
                <a:outerShdw blurRad="50800" dist="38100" dir="10800000" algn="r" rotWithShape="0">
                  <a:prstClr val="black">
                    <a:alpha val="40000"/>
                  </a:prstClr>
                </a:outerShdw>
              </a:effectLst>
              <a:latin typeface="Calibri" pitchFamily="34" charset="0"/>
            </a:endParaRPr>
          </a:p>
          <a:p>
            <a:pPr algn="just" fontAlgn="base">
              <a:spcBef>
                <a:spcPct val="0"/>
              </a:spcBef>
              <a:spcAft>
                <a:spcPct val="0"/>
              </a:spcAft>
              <a:defRPr/>
            </a:pPr>
            <a:r>
              <a:rPr lang="sv-SE" dirty="0" smtClean="0">
                <a:solidFill>
                  <a:srgbClr val="000000"/>
                </a:solidFill>
                <a:effectLst>
                  <a:outerShdw blurRad="50800" dist="38100" dir="10800000" algn="r" rotWithShape="0">
                    <a:prstClr val="black">
                      <a:alpha val="40000"/>
                    </a:prstClr>
                  </a:outerShdw>
                </a:effectLst>
                <a:latin typeface="Calibri" pitchFamily="34" charset="0"/>
              </a:rPr>
              <a:t>Dif</a:t>
            </a:r>
          </a:p>
          <a:p>
            <a:pPr algn="just" fontAlgn="base">
              <a:spcBef>
                <a:spcPct val="0"/>
              </a:spcBef>
              <a:spcAft>
                <a:spcPct val="0"/>
              </a:spcAft>
              <a:defRPr/>
            </a:pPr>
            <a:endParaRPr lang="sv-SE" dirty="0">
              <a:solidFill>
                <a:srgbClr val="000000"/>
              </a:solidFill>
              <a:effectLst>
                <a:outerShdw blurRad="50800" dist="38100" dir="10800000" algn="r" rotWithShape="0">
                  <a:prstClr val="black">
                    <a:alpha val="40000"/>
                  </a:prstClr>
                </a:outerShdw>
              </a:effectLst>
              <a:latin typeface="Calibri" pitchFamily="34" charset="0"/>
            </a:endParaRPr>
          </a:p>
          <a:p>
            <a:pPr algn="just" fontAlgn="base">
              <a:spcBef>
                <a:spcPct val="0"/>
              </a:spcBef>
              <a:spcAft>
                <a:spcPct val="0"/>
              </a:spcAft>
              <a:defRPr/>
            </a:pPr>
            <a:r>
              <a:rPr lang="sv-SE" dirty="0" smtClean="0">
                <a:solidFill>
                  <a:srgbClr val="000000"/>
                </a:solidFill>
                <a:effectLst>
                  <a:outerShdw blurRad="50800" dist="38100" dir="10800000" algn="r" rotWithShape="0">
                    <a:prstClr val="black">
                      <a:alpha val="40000"/>
                    </a:prstClr>
                  </a:outerShdw>
                </a:effectLst>
                <a:latin typeface="Calibri" pitchFamily="34" charset="0"/>
              </a:rPr>
              <a:t>Para hadirin</a:t>
            </a:r>
          </a:p>
          <a:p>
            <a:pPr algn="just" fontAlgn="base">
              <a:spcBef>
                <a:spcPct val="0"/>
              </a:spcBef>
              <a:spcAft>
                <a:spcPct val="0"/>
              </a:spcAft>
              <a:defRPr/>
            </a:pPr>
            <a:endParaRPr lang="sv-SE" dirty="0">
              <a:solidFill>
                <a:srgbClr val="000000"/>
              </a:solidFill>
              <a:effectLst>
                <a:outerShdw blurRad="50800" dist="38100" dir="10800000" algn="r" rotWithShape="0">
                  <a:prstClr val="black">
                    <a:alpha val="40000"/>
                  </a:prstClr>
                </a:outerShdw>
              </a:effectLst>
              <a:latin typeface="Calibri" pitchFamily="34" charset="0"/>
            </a:endParaRPr>
          </a:p>
          <a:p>
            <a:pPr algn="just" fontAlgn="base">
              <a:spcBef>
                <a:spcPct val="0"/>
              </a:spcBef>
              <a:spcAft>
                <a:spcPct val="0"/>
              </a:spcAft>
              <a:defRPr/>
            </a:pPr>
            <a:r>
              <a:rPr lang="sv-SE" dirty="0" smtClean="0">
                <a:solidFill>
                  <a:srgbClr val="000000"/>
                </a:solidFill>
                <a:effectLst>
                  <a:outerShdw blurRad="50800" dist="38100" dir="10800000" algn="r" rotWithShape="0">
                    <a:prstClr val="black">
                      <a:alpha val="40000"/>
                    </a:prstClr>
                  </a:outerShdw>
                </a:effectLst>
                <a:latin typeface="Calibri" pitchFamily="34" charset="0"/>
              </a:rPr>
              <a:t>Hadirin sekalian</a:t>
            </a:r>
          </a:p>
          <a:p>
            <a:pPr algn="just" fontAlgn="base">
              <a:spcBef>
                <a:spcPct val="0"/>
              </a:spcBef>
              <a:spcAft>
                <a:spcPct val="0"/>
              </a:spcAft>
              <a:defRPr/>
            </a:pPr>
            <a:endParaRPr lang="sv-SE" dirty="0">
              <a:solidFill>
                <a:srgbClr val="000000"/>
              </a:solidFill>
              <a:effectLst>
                <a:outerShdw blurRad="50800" dist="38100" dir="10800000" algn="r" rotWithShape="0">
                  <a:prstClr val="black">
                    <a:alpha val="40000"/>
                  </a:prstClr>
                </a:outerShdw>
              </a:effectLst>
              <a:latin typeface="Calibri" pitchFamily="34" charset="0"/>
            </a:endParaRPr>
          </a:p>
          <a:p>
            <a:pPr algn="just" fontAlgn="base">
              <a:spcBef>
                <a:spcPct val="0"/>
              </a:spcBef>
              <a:spcAft>
                <a:spcPct val="0"/>
              </a:spcAft>
              <a:defRPr/>
            </a:pPr>
            <a:r>
              <a:rPr lang="sv-SE" dirty="0" smtClean="0">
                <a:solidFill>
                  <a:srgbClr val="000000"/>
                </a:solidFill>
                <a:effectLst>
                  <a:outerShdw blurRad="50800" dist="38100" dir="10800000" algn="r" rotWithShape="0">
                    <a:prstClr val="black">
                      <a:alpha val="40000"/>
                    </a:prstClr>
                  </a:outerShdw>
                </a:effectLst>
                <a:latin typeface="Calibri" pitchFamily="34" charset="0"/>
              </a:rPr>
              <a:t>Para hadirin sekalian </a:t>
            </a:r>
            <a:endParaRPr lang="sv-SE" sz="3200" dirty="0">
              <a:solidFill>
                <a:srgbClr val="000000"/>
              </a:solidFill>
              <a:effectLst>
                <a:outerShdw blurRad="50800" dist="38100" dir="10800000" algn="r" rotWithShape="0">
                  <a:prstClr val="black">
                    <a:alpha val="40000"/>
                  </a:prstClr>
                </a:outerShdw>
              </a:effectLst>
              <a:latin typeface="Calibri" pitchFamily="34" charset="0"/>
              <a:cs typeface="Arial" charset="0"/>
            </a:endParaRPr>
          </a:p>
        </p:txBody>
      </p:sp>
    </p:spTree>
    <p:extLst>
      <p:ext uri="{BB962C8B-B14F-4D97-AF65-F5344CB8AC3E}">
        <p14:creationId xmlns:p14="http://schemas.microsoft.com/office/powerpoint/2010/main" val="10874587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fade">
                                      <p:cBhvr>
                                        <p:cTn id="19" dur="500"/>
                                        <p:tgtEl>
                                          <p:spTgt spid="1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xEl>
                                              <p:pRg st="2" end="2"/>
                                            </p:txEl>
                                          </p:spTgt>
                                        </p:tgtEl>
                                        <p:attrNameLst>
                                          <p:attrName>style.visibility</p:attrName>
                                        </p:attrNameLst>
                                      </p:cBhvr>
                                      <p:to>
                                        <p:strVal val="visible"/>
                                      </p:to>
                                    </p:set>
                                    <p:animEffect transition="in" filter="fade">
                                      <p:cBhvr>
                                        <p:cTn id="24" dur="500"/>
                                        <p:tgtEl>
                                          <p:spTgt spid="1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xEl>
                                              <p:pRg st="4" end="4"/>
                                            </p:txEl>
                                          </p:spTgt>
                                        </p:tgtEl>
                                        <p:attrNameLst>
                                          <p:attrName>style.visibility</p:attrName>
                                        </p:attrNameLst>
                                      </p:cBhvr>
                                      <p:to>
                                        <p:strVal val="visible"/>
                                      </p:to>
                                    </p:set>
                                    <p:animEffect transition="in" filter="fade">
                                      <p:cBhvr>
                                        <p:cTn id="29" dur="500"/>
                                        <p:tgtEl>
                                          <p:spTgt spid="18">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xEl>
                                              <p:pRg st="6" end="6"/>
                                            </p:txEl>
                                          </p:spTgt>
                                        </p:tgtEl>
                                        <p:attrNameLst>
                                          <p:attrName>style.visibility</p:attrName>
                                        </p:attrNameLst>
                                      </p:cBhvr>
                                      <p:to>
                                        <p:strVal val="visible"/>
                                      </p:to>
                                    </p:set>
                                    <p:animEffect transition="in" filter="fade">
                                      <p:cBhvr>
                                        <p:cTn id="34" dur="500"/>
                                        <p:tgtEl>
                                          <p:spTgt spid="18">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animEffect transition="in" filter="fade">
                                      <p:cBhvr>
                                        <p:cTn id="39" dur="500"/>
                                        <p:tgtEl>
                                          <p:spTgt spid="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800">
                <a:solidFill>
                  <a:schemeClr val="bg1"/>
                </a:solidFill>
                <a:latin typeface="Calibri" pitchFamily="34" charset="0"/>
              </a:rPr>
              <a:t>Pengurusan Majlis</a:t>
            </a:r>
          </a:p>
        </p:txBody>
      </p:sp>
      <p:sp>
        <p:nvSpPr>
          <p:cNvPr id="167939" name="Rectangle 6"/>
          <p:cNvSpPr>
            <a:spLocks noChangeArrowheads="1"/>
          </p:cNvSpPr>
          <p:nvPr/>
        </p:nvSpPr>
        <p:spPr bwMode="auto">
          <a:xfrm>
            <a:off x="944563" y="22860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60400" indent="-660400">
              <a:lnSpc>
                <a:spcPct val="80000"/>
              </a:lnSpc>
              <a:buFontTx/>
              <a:buAutoNum type="romanLcPeriod"/>
            </a:pPr>
            <a:r>
              <a:rPr lang="en-US" sz="1800">
                <a:solidFill>
                  <a:schemeClr val="tx1"/>
                </a:solidFill>
                <a:latin typeface="Calibri" pitchFamily="34" charset="0"/>
              </a:rPr>
              <a:t>Muka hadapan</a:t>
            </a:r>
          </a:p>
          <a:p>
            <a:pPr marL="660400" indent="-660400">
              <a:lnSpc>
                <a:spcPct val="80000"/>
              </a:lnSpc>
            </a:pPr>
            <a:r>
              <a:rPr lang="en-US" sz="1800">
                <a:solidFill>
                  <a:schemeClr val="tx1"/>
                </a:solidFill>
                <a:latin typeface="Calibri" pitchFamily="34" charset="0"/>
              </a:rPr>
              <a:t> 	a.  Logo</a:t>
            </a:r>
          </a:p>
          <a:p>
            <a:pPr marL="660400" indent="-660400">
              <a:lnSpc>
                <a:spcPct val="80000"/>
              </a:lnSpc>
            </a:pPr>
            <a:r>
              <a:rPr lang="en-US" sz="1800">
                <a:solidFill>
                  <a:schemeClr val="tx1"/>
                </a:solidFill>
                <a:latin typeface="Calibri" pitchFamily="34" charset="0"/>
              </a:rPr>
              <a:t>	b.  Nama program/aktiviti/majlis</a:t>
            </a:r>
          </a:p>
          <a:p>
            <a:pPr marL="660400" indent="-660400">
              <a:lnSpc>
                <a:spcPct val="80000"/>
              </a:lnSpc>
            </a:pPr>
            <a:r>
              <a:rPr lang="en-US" sz="1800">
                <a:solidFill>
                  <a:schemeClr val="tx1"/>
                </a:solidFill>
                <a:latin typeface="Calibri" pitchFamily="34" charset="0"/>
              </a:rPr>
              <a:t>	c.  Tarikh/masa</a:t>
            </a:r>
          </a:p>
          <a:p>
            <a:pPr marL="660400" indent="-660400">
              <a:lnSpc>
                <a:spcPct val="80000"/>
              </a:lnSpc>
            </a:pPr>
            <a:r>
              <a:rPr lang="en-US" sz="1800">
                <a:solidFill>
                  <a:schemeClr val="tx1"/>
                </a:solidFill>
                <a:latin typeface="Calibri" pitchFamily="34" charset="0"/>
              </a:rPr>
              <a:t>	d.  Tempat</a:t>
            </a:r>
          </a:p>
          <a:p>
            <a:pPr marL="660400" indent="-660400">
              <a:lnSpc>
                <a:spcPct val="80000"/>
              </a:lnSpc>
            </a:pPr>
            <a:r>
              <a:rPr lang="en-US" sz="1800">
                <a:solidFill>
                  <a:schemeClr val="tx1"/>
                </a:solidFill>
                <a:latin typeface="Calibri" pitchFamily="34" charset="0"/>
              </a:rPr>
              <a:t>	e.  Tetamu Kehormta</a:t>
            </a:r>
          </a:p>
          <a:p>
            <a:pPr marL="660400" indent="-660400">
              <a:lnSpc>
                <a:spcPct val="80000"/>
              </a:lnSpc>
            </a:pPr>
            <a:r>
              <a:rPr lang="en-US" sz="1800">
                <a:solidFill>
                  <a:schemeClr val="tx1"/>
                </a:solidFill>
                <a:latin typeface="Calibri" pitchFamily="34" charset="0"/>
              </a:rPr>
              <a:t>	f.  Penganjur</a:t>
            </a:r>
          </a:p>
          <a:p>
            <a:pPr marL="660400" indent="-660400">
              <a:lnSpc>
                <a:spcPct val="80000"/>
              </a:lnSpc>
            </a:pPr>
            <a:endParaRPr lang="en-US" sz="1800">
              <a:solidFill>
                <a:schemeClr val="tx1"/>
              </a:solidFill>
              <a:latin typeface="Calibri" pitchFamily="34" charset="0"/>
            </a:endParaRPr>
          </a:p>
          <a:p>
            <a:pPr marL="660400" indent="-660400">
              <a:lnSpc>
                <a:spcPct val="80000"/>
              </a:lnSpc>
              <a:buFontTx/>
              <a:buAutoNum type="romanLcPeriod" startAt="2"/>
            </a:pPr>
            <a:r>
              <a:rPr lang="en-US" sz="1800">
                <a:solidFill>
                  <a:schemeClr val="tx1"/>
                </a:solidFill>
                <a:latin typeface="Calibri" pitchFamily="34" charset="0"/>
              </a:rPr>
              <a:t>Kata Aluan Penaung/Penasihat/Tetamu Kehormat (jika ada)</a:t>
            </a:r>
          </a:p>
          <a:p>
            <a:pPr marL="660400" indent="-660400">
              <a:lnSpc>
                <a:spcPct val="80000"/>
              </a:lnSpc>
              <a:buFontTx/>
              <a:buAutoNum type="romanLcPeriod" startAt="2"/>
            </a:pPr>
            <a:r>
              <a:rPr lang="en-US" sz="1800">
                <a:solidFill>
                  <a:schemeClr val="tx1"/>
                </a:solidFill>
                <a:latin typeface="Calibri" pitchFamily="34" charset="0"/>
              </a:rPr>
              <a:t>Kata Aluan Pihak Atasan Syarikat/Kementerian</a:t>
            </a:r>
          </a:p>
          <a:p>
            <a:pPr marL="660400" indent="-660400">
              <a:lnSpc>
                <a:spcPct val="80000"/>
              </a:lnSpc>
              <a:buFontTx/>
              <a:buAutoNum type="romanLcPeriod" startAt="2"/>
            </a:pPr>
            <a:r>
              <a:rPr lang="en-US" sz="1800">
                <a:solidFill>
                  <a:schemeClr val="tx1"/>
                </a:solidFill>
                <a:latin typeface="Calibri" pitchFamily="34" charset="0"/>
              </a:rPr>
              <a:t>Kata Aluan Pengerusi Jawatankuasa Induk</a:t>
            </a:r>
          </a:p>
          <a:p>
            <a:pPr marL="660400" indent="-660400">
              <a:lnSpc>
                <a:spcPct val="80000"/>
              </a:lnSpc>
              <a:buFontTx/>
              <a:buAutoNum type="romanLcPeriod" startAt="2"/>
            </a:pPr>
            <a:r>
              <a:rPr lang="en-US" sz="1800">
                <a:solidFill>
                  <a:schemeClr val="tx1"/>
                </a:solidFill>
                <a:latin typeface="Calibri" pitchFamily="34" charset="0"/>
              </a:rPr>
              <a:t>Penerangan/Maklumat/perkara yang ingin ketengahkan tentang program</a:t>
            </a:r>
          </a:p>
          <a:p>
            <a:pPr marL="660400" indent="-660400">
              <a:lnSpc>
                <a:spcPct val="80000"/>
              </a:lnSpc>
              <a:buFontTx/>
              <a:buAutoNum type="romanLcPeriod" startAt="2"/>
            </a:pPr>
            <a:r>
              <a:rPr lang="en-US" sz="1800">
                <a:solidFill>
                  <a:schemeClr val="tx1"/>
                </a:solidFill>
                <a:latin typeface="Calibri" pitchFamily="34" charset="0"/>
              </a:rPr>
              <a:t>Atur Acara</a:t>
            </a:r>
          </a:p>
          <a:p>
            <a:pPr marL="660400" indent="-660400">
              <a:lnSpc>
                <a:spcPct val="80000"/>
              </a:lnSpc>
              <a:buFontTx/>
              <a:buAutoNum type="romanLcPeriod" startAt="2"/>
            </a:pPr>
            <a:r>
              <a:rPr lang="en-US" sz="1800">
                <a:solidFill>
                  <a:schemeClr val="tx1"/>
                </a:solidFill>
                <a:latin typeface="Calibri" pitchFamily="34" charset="0"/>
              </a:rPr>
              <a:t>Senarai Jawatankuasa</a:t>
            </a:r>
          </a:p>
          <a:p>
            <a:pPr marL="660400" indent="-660400">
              <a:lnSpc>
                <a:spcPct val="80000"/>
              </a:lnSpc>
              <a:buFontTx/>
              <a:buAutoNum type="romanLcPeriod" startAt="2"/>
            </a:pPr>
            <a:r>
              <a:rPr lang="en-US" sz="1800">
                <a:solidFill>
                  <a:schemeClr val="tx1"/>
                </a:solidFill>
                <a:latin typeface="Calibri" pitchFamily="34" charset="0"/>
              </a:rPr>
              <a:t>Lagu berkaitan</a:t>
            </a:r>
          </a:p>
          <a:p>
            <a:pPr marL="660400" indent="-660400">
              <a:lnSpc>
                <a:spcPct val="80000"/>
              </a:lnSpc>
              <a:buFontTx/>
              <a:buAutoNum type="romanLcPeriod" startAt="2"/>
            </a:pPr>
            <a:r>
              <a:rPr lang="en-US" sz="1800">
                <a:solidFill>
                  <a:schemeClr val="tx1"/>
                </a:solidFill>
                <a:latin typeface="Calibri" pitchFamily="34" charset="0"/>
              </a:rPr>
              <a:t>Lain-lain – tulisan tidak terlalu kecil, Bahasa Inggeris dicondongkan, penghargaan</a:t>
            </a:r>
          </a:p>
          <a:p>
            <a:pPr marL="660400" indent="-660400">
              <a:lnSpc>
                <a:spcPct val="80000"/>
              </a:lnSpc>
            </a:pPr>
            <a:endParaRPr lang="en-US" sz="2000">
              <a:latin typeface="Calibri" pitchFamily="34" charset="0"/>
            </a:endParaRPr>
          </a:p>
        </p:txBody>
      </p:sp>
      <p:sp>
        <p:nvSpPr>
          <p:cNvPr id="167940" name="Rectangle 6"/>
          <p:cNvSpPr>
            <a:spLocks noChangeArrowheads="1"/>
          </p:cNvSpPr>
          <p:nvPr/>
        </p:nvSpPr>
        <p:spPr bwMode="auto">
          <a:xfrm>
            <a:off x="6781800" y="304800"/>
            <a:ext cx="2157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chemeClr val="bg1"/>
                </a:solidFill>
                <a:latin typeface="Calibri" pitchFamily="34" charset="0"/>
              </a:rPr>
              <a:t>(SEBELUM, SEMASA)</a:t>
            </a:r>
          </a:p>
        </p:txBody>
      </p:sp>
      <p:sp>
        <p:nvSpPr>
          <p:cNvPr id="8" name="Round Diagonal Corner Rectangle 7"/>
          <p:cNvSpPr/>
          <p:nvPr/>
        </p:nvSpPr>
        <p:spPr>
          <a:xfrm>
            <a:off x="842749" y="1444388"/>
            <a:ext cx="7239000"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chemeClr val="tx1"/>
                </a:solidFill>
                <a:latin typeface="Calibri" pitchFamily="34" charset="0"/>
              </a:rPr>
              <a:t>12. BUKU PROGRAM</a:t>
            </a:r>
            <a:endParaRPr lang="en-US" dirty="0">
              <a:solidFill>
                <a:srgbClr val="D60093"/>
              </a:solidFill>
            </a:endParaRPr>
          </a:p>
        </p:txBody>
      </p:sp>
    </p:spTree>
    <p:extLst>
      <p:ext uri="{BB962C8B-B14F-4D97-AF65-F5344CB8AC3E}">
        <p14:creationId xmlns:p14="http://schemas.microsoft.com/office/powerpoint/2010/main" val="2228425113"/>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800">
                <a:solidFill>
                  <a:schemeClr val="bg1"/>
                </a:solidFill>
                <a:latin typeface="Calibri" pitchFamily="34" charset="0"/>
              </a:rPr>
              <a:t>Pengurusan Majlis</a:t>
            </a:r>
          </a:p>
        </p:txBody>
      </p:sp>
      <p:sp>
        <p:nvSpPr>
          <p:cNvPr id="168963" name="Rectangle 6"/>
          <p:cNvSpPr>
            <a:spLocks noChangeArrowheads="1"/>
          </p:cNvSpPr>
          <p:nvPr/>
        </p:nvSpPr>
        <p:spPr bwMode="auto">
          <a:xfrm>
            <a:off x="914400" y="25146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60400" indent="-660400">
              <a:lnSpc>
                <a:spcPct val="80000"/>
              </a:lnSpc>
              <a:buFontTx/>
              <a:buAutoNum type="romanLcPeriod"/>
            </a:pPr>
            <a:r>
              <a:rPr lang="en-US" sz="2000">
                <a:solidFill>
                  <a:schemeClr val="tx1"/>
                </a:solidFill>
                <a:latin typeface="Calibri" pitchFamily="34" charset="0"/>
              </a:rPr>
              <a:t>Mengikut kesesuaian.</a:t>
            </a:r>
          </a:p>
          <a:p>
            <a:pPr marL="660400" indent="-660400">
              <a:lnSpc>
                <a:spcPct val="80000"/>
              </a:lnSpc>
              <a:buFontTx/>
              <a:buAutoNum type="romanLcPeriod"/>
            </a:pPr>
            <a:r>
              <a:rPr lang="en-US" sz="2000">
                <a:solidFill>
                  <a:schemeClr val="tx1"/>
                </a:solidFill>
                <a:latin typeface="Calibri" pitchFamily="34" charset="0"/>
              </a:rPr>
              <a:t>Boleh disampaikan dalam dua keadaan iaitu semasa atau selepas majlis.</a:t>
            </a:r>
          </a:p>
          <a:p>
            <a:pPr marL="660400" indent="-660400">
              <a:lnSpc>
                <a:spcPct val="80000"/>
              </a:lnSpc>
            </a:pPr>
            <a:endParaRPr lang="en-US" sz="2000">
              <a:latin typeface="Calibri" pitchFamily="34" charset="0"/>
            </a:endParaRPr>
          </a:p>
          <a:p>
            <a:pPr marL="660400" indent="-660400">
              <a:lnSpc>
                <a:spcPct val="80000"/>
              </a:lnSpc>
            </a:pPr>
            <a:endParaRPr lang="en-US" sz="2000">
              <a:latin typeface="Calibri" pitchFamily="34" charset="0"/>
            </a:endParaRPr>
          </a:p>
        </p:txBody>
      </p:sp>
      <p:sp>
        <p:nvSpPr>
          <p:cNvPr id="168964" name="Rectangle 6"/>
          <p:cNvSpPr>
            <a:spLocks noChangeArrowheads="1"/>
          </p:cNvSpPr>
          <p:nvPr/>
        </p:nvSpPr>
        <p:spPr bwMode="auto">
          <a:xfrm>
            <a:off x="6781800" y="304800"/>
            <a:ext cx="2157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chemeClr val="bg1"/>
                </a:solidFill>
                <a:latin typeface="Calibri" pitchFamily="34" charset="0"/>
              </a:rPr>
              <a:t>(SEBELUM, SEMASA)</a:t>
            </a:r>
          </a:p>
        </p:txBody>
      </p:sp>
      <p:sp>
        <p:nvSpPr>
          <p:cNvPr id="8" name="Round Diagonal Corner Rectangle 7"/>
          <p:cNvSpPr/>
          <p:nvPr/>
        </p:nvSpPr>
        <p:spPr>
          <a:xfrm>
            <a:off x="901890" y="1447800"/>
            <a:ext cx="7239000"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chemeClr val="tx1"/>
                </a:solidFill>
                <a:latin typeface="Calibri" pitchFamily="34" charset="0"/>
              </a:rPr>
              <a:t>13. CENDERAMATA</a:t>
            </a:r>
            <a:endParaRPr lang="en-US" dirty="0">
              <a:solidFill>
                <a:srgbClr val="D60093"/>
              </a:solidFill>
            </a:endParaRPr>
          </a:p>
        </p:txBody>
      </p:sp>
    </p:spTree>
    <p:extLst>
      <p:ext uri="{BB962C8B-B14F-4D97-AF65-F5344CB8AC3E}">
        <p14:creationId xmlns:p14="http://schemas.microsoft.com/office/powerpoint/2010/main" val="62470855"/>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457200" y="1371600"/>
            <a:ext cx="8305800" cy="4093428"/>
          </a:xfrm>
          <a:prstGeom prst="rect">
            <a:avLst/>
          </a:prstGeom>
          <a:noFill/>
          <a:ln w="9525">
            <a:noFill/>
            <a:miter lim="800000"/>
            <a:headEnd/>
            <a:tailEnd/>
          </a:ln>
          <a:effectLst/>
        </p:spPr>
        <p:txBody>
          <a:bodyPr anchor="ctr">
            <a:spAutoFit/>
          </a:bodyPr>
          <a:lstStyle/>
          <a:p>
            <a:pPr algn="just">
              <a:defRPr/>
            </a:pPr>
            <a:r>
              <a:rPr lang="ms-MY" sz="2000" b="0" dirty="0">
                <a:solidFill>
                  <a:schemeClr val="tx1"/>
                </a:solidFill>
                <a:ea typeface="Times New Roman" pitchFamily="18" charset="0"/>
              </a:rPr>
              <a:t>Pemberian cenderamata kepada Tetamu Kehormat tidak digalakkan selaras dengan Surat Pekeliling Am Bil. 7 Tahun 1984. Walau bagaimanapun sebagai tanda kenang-kenangan, cenderamata yang tidak mahal harganya atau barang-barang yang dihasilkan sendiri oleh organisasi adalah dibenarkan.</a:t>
            </a:r>
          </a:p>
          <a:p>
            <a:pPr algn="just">
              <a:defRPr/>
            </a:pPr>
            <a:endParaRPr lang="en-US" sz="2000" b="0" dirty="0">
              <a:solidFill>
                <a:schemeClr val="tx1"/>
              </a:solidFill>
            </a:endParaRPr>
          </a:p>
          <a:p>
            <a:pPr algn="just" eaLnBrk="0" hangingPunct="0">
              <a:defRPr/>
            </a:pPr>
            <a:r>
              <a:rPr lang="ms-MY" sz="2000" b="0" dirty="0">
                <a:solidFill>
                  <a:schemeClr val="tx1"/>
                </a:solidFill>
                <a:ea typeface="Times New Roman" pitchFamily="18" charset="0"/>
              </a:rPr>
              <a:t>Cenderamata boleh disampaikan dalam 2 keadaan:</a:t>
            </a:r>
          </a:p>
          <a:p>
            <a:pPr algn="just" eaLnBrk="0" hangingPunct="0">
              <a:defRPr/>
            </a:pPr>
            <a:endParaRPr lang="en-US" sz="2000" dirty="0">
              <a:ea typeface="Times New Roman" pitchFamily="18" charset="0"/>
            </a:endParaRPr>
          </a:p>
          <a:p>
            <a:pPr marL="342900" indent="-342900" algn="just" eaLnBrk="0" hangingPunct="0">
              <a:buFont typeface="+mj-lt"/>
              <a:buAutoNum type="arabicParenR"/>
              <a:defRPr/>
            </a:pPr>
            <a:r>
              <a:rPr lang="ms-MY" sz="2000" b="0" dirty="0">
                <a:solidFill>
                  <a:schemeClr val="tx1"/>
                </a:solidFill>
                <a:ea typeface="Times New Roman" pitchFamily="18" charset="0"/>
              </a:rPr>
              <a:t>Penyampaian dalam majlis;</a:t>
            </a:r>
          </a:p>
          <a:p>
            <a:pPr marL="342900" indent="-342900" algn="just" eaLnBrk="0" hangingPunct="0">
              <a:buFont typeface="+mj-lt"/>
              <a:buAutoNum type="arabicParenR"/>
              <a:defRPr/>
            </a:pPr>
            <a:r>
              <a:rPr lang="ms-MY" sz="2000" b="0" dirty="0">
                <a:solidFill>
                  <a:schemeClr val="tx1"/>
                </a:solidFill>
                <a:ea typeface="Times New Roman" pitchFamily="18" charset="0"/>
              </a:rPr>
              <a:t>Penyampaian dalam bilik semasa acara minuman ringan sebelum atau selepas majlis</a:t>
            </a:r>
          </a:p>
          <a:p>
            <a:pPr marL="342900" indent="-342900" algn="just" eaLnBrk="0" hangingPunct="0">
              <a:buFont typeface="+mj-lt"/>
              <a:buAutoNum type="arabicParenR"/>
              <a:defRPr/>
            </a:pPr>
            <a:endParaRPr lang="ms-MY" sz="2000" dirty="0"/>
          </a:p>
          <a:p>
            <a:pPr marL="342900" indent="-342900" algn="just" eaLnBrk="0" hangingPunct="0">
              <a:defRPr/>
            </a:pPr>
            <a:endParaRPr lang="en-US" sz="2000" b="0" dirty="0">
              <a:solidFill>
                <a:schemeClr val="tx1"/>
              </a:solidFill>
            </a:endParaRPr>
          </a:p>
        </p:txBody>
      </p:sp>
      <p:sp>
        <p:nvSpPr>
          <p:cNvPr id="3" name="Rectangle 2"/>
          <p:cNvSpPr/>
          <p:nvPr/>
        </p:nvSpPr>
        <p:spPr>
          <a:xfrm>
            <a:off x="710974" y="152400"/>
            <a:ext cx="5917004" cy="584775"/>
          </a:xfrm>
          <a:prstGeom prst="rect">
            <a:avLst/>
          </a:prstGeom>
        </p:spPr>
        <p:txBody>
          <a:bodyPr wrap="none">
            <a:spAutoFit/>
          </a:bodyPr>
          <a:lstStyle/>
          <a:p>
            <a:pPr fontAlgn="auto">
              <a:spcBef>
                <a:spcPts val="0"/>
              </a:spcBef>
              <a:spcAft>
                <a:spcPts val="0"/>
              </a:spcAft>
              <a:defRPr/>
            </a:pPr>
            <a:r>
              <a:rPr lang="ms-MY" dirty="0" smtClean="0">
                <a:solidFill>
                  <a:schemeClr val="bg1"/>
                </a:solidFill>
                <a:latin typeface="+mn-lt"/>
                <a:cs typeface="+mn-cs"/>
              </a:rPr>
              <a:t>PEMBERIAN CENDERAMATA</a:t>
            </a:r>
            <a:endParaRPr lang="ms-MY" b="0" dirty="0">
              <a:solidFill>
                <a:schemeClr val="bg1"/>
              </a:solidFill>
              <a:latin typeface="+mn-lt"/>
              <a:cs typeface="+mn-cs"/>
            </a:endParaRPr>
          </a:p>
        </p:txBody>
      </p:sp>
    </p:spTree>
    <p:extLst>
      <p:ext uri="{BB962C8B-B14F-4D97-AF65-F5344CB8AC3E}">
        <p14:creationId xmlns:p14="http://schemas.microsoft.com/office/powerpoint/2010/main" val="4082910958"/>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subTitle" idx="1"/>
          </p:nvPr>
        </p:nvSpPr>
        <p:spPr>
          <a:xfrm>
            <a:off x="4572000" y="1202531"/>
            <a:ext cx="4572000" cy="4648200"/>
          </a:xfrm>
        </p:spPr>
        <p:txBody>
          <a:bodyPr/>
          <a:lstStyle/>
          <a:p>
            <a:pPr eaLnBrk="1" hangingPunct="1"/>
            <a:endParaRPr lang="en-US" sz="4400" b="1" dirty="0" smtClean="0"/>
          </a:p>
          <a:p>
            <a:pPr eaLnBrk="1" hangingPunct="1"/>
            <a:r>
              <a:rPr lang="en-US" b="1" dirty="0" smtClean="0"/>
              <a:t>KAEDAH PENYUSUNAN TEMPAT DUDUK BAGI PELBAGAI MAJLIS MENGIKUT AMALAN PROTOKOL </a:t>
            </a:r>
          </a:p>
        </p:txBody>
      </p:sp>
      <p:pic>
        <p:nvPicPr>
          <p:cNvPr id="169989" name="Picture 5" descr="acpm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12963"/>
            <a:ext cx="3276600"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Rectangle 6"/>
          <p:cNvSpPr>
            <a:spLocks noChangeArrowheads="1"/>
          </p:cNvSpPr>
          <p:nvPr/>
        </p:nvSpPr>
        <p:spPr bwMode="auto">
          <a:xfrm>
            <a:off x="0" y="5334000"/>
            <a:ext cx="9144000" cy="685800"/>
          </a:xfrm>
          <a:prstGeom prst="rect">
            <a:avLst/>
          </a:prstGeom>
          <a:noFill/>
          <a:ln>
            <a:noFill/>
          </a:ln>
          <a:extLst/>
        </p:spPr>
        <p:txBody>
          <a:bodyPr/>
          <a:lstStyle/>
          <a:p>
            <a:pPr>
              <a:defRPr/>
            </a:pPr>
            <a:r>
              <a:rPr lang="en-US" sz="1200" b="0" dirty="0" err="1" smtClean="0">
                <a:solidFill>
                  <a:schemeClr val="tx1"/>
                </a:solidFill>
                <a:latin typeface="ITC Avant Garde Gothic"/>
                <a:cs typeface="+mn-cs"/>
              </a:rPr>
              <a:t>Sumber</a:t>
            </a:r>
            <a:r>
              <a:rPr lang="en-US" sz="1200" b="0" dirty="0" smtClean="0">
                <a:solidFill>
                  <a:schemeClr val="tx1"/>
                </a:solidFill>
                <a:latin typeface="ITC Avant Garde Gothic"/>
                <a:cs typeface="+mn-cs"/>
              </a:rPr>
              <a:t> </a:t>
            </a:r>
            <a:r>
              <a:rPr lang="en-US" sz="1200" b="0" dirty="0" err="1">
                <a:solidFill>
                  <a:schemeClr val="tx1"/>
                </a:solidFill>
                <a:latin typeface="ITC Avant Garde Gothic"/>
                <a:cs typeface="+mn-cs"/>
              </a:rPr>
              <a:t>gambar</a:t>
            </a:r>
            <a:r>
              <a:rPr lang="en-US" sz="1200" b="0" dirty="0">
                <a:solidFill>
                  <a:schemeClr val="tx1"/>
                </a:solidFill>
                <a:latin typeface="ITC Avant Garde Gothic"/>
                <a:cs typeface="+mn-cs"/>
              </a:rPr>
              <a:t> </a:t>
            </a:r>
            <a:r>
              <a:rPr lang="en-US" sz="1200" b="0" dirty="0" err="1">
                <a:solidFill>
                  <a:schemeClr val="tx1"/>
                </a:solidFill>
                <a:latin typeface="ITC Avant Garde Gothic"/>
                <a:cs typeface="+mn-cs"/>
              </a:rPr>
              <a:t>daripada</a:t>
            </a:r>
            <a:r>
              <a:rPr lang="en-US" sz="1200" b="0" dirty="0">
                <a:solidFill>
                  <a:schemeClr val="tx1"/>
                </a:solidFill>
                <a:latin typeface="ITC Avant Garde Gothic"/>
                <a:cs typeface="+mn-cs"/>
              </a:rPr>
              <a:t> </a:t>
            </a:r>
            <a:r>
              <a:rPr lang="en-US" sz="1200" b="0" dirty="0" err="1">
                <a:solidFill>
                  <a:schemeClr val="tx1"/>
                </a:solidFill>
                <a:latin typeface="ITC Avant Garde Gothic"/>
                <a:cs typeface="+mn-cs"/>
              </a:rPr>
              <a:t>berita</a:t>
            </a:r>
            <a:r>
              <a:rPr lang="en-US" sz="1200" b="0" dirty="0">
                <a:solidFill>
                  <a:schemeClr val="tx1"/>
                </a:solidFill>
                <a:latin typeface="ITC Avant Garde Gothic"/>
                <a:cs typeface="+mn-cs"/>
              </a:rPr>
              <a:t> UPM </a:t>
            </a:r>
            <a:r>
              <a:rPr lang="en-US" sz="1200" b="0" dirty="0" err="1">
                <a:solidFill>
                  <a:schemeClr val="tx1"/>
                </a:solidFill>
                <a:latin typeface="ITC Avant Garde Gothic"/>
                <a:cs typeface="+mn-cs"/>
              </a:rPr>
              <a:t>bertajuk</a:t>
            </a:r>
            <a:r>
              <a:rPr lang="en-US" sz="1200" b="0" dirty="0">
                <a:solidFill>
                  <a:schemeClr val="tx1"/>
                </a:solidFill>
                <a:latin typeface="ITC Avant Garde Gothic"/>
                <a:cs typeface="+mn-cs"/>
              </a:rPr>
              <a:t> UPM </a:t>
            </a:r>
            <a:r>
              <a:rPr lang="en-US" sz="1200" b="0" dirty="0" err="1">
                <a:solidFill>
                  <a:schemeClr val="tx1"/>
                </a:solidFill>
                <a:latin typeface="ITC Avant Garde Gothic"/>
                <a:cs typeface="+mn-cs"/>
              </a:rPr>
              <a:t>Sebagai</a:t>
            </a:r>
            <a:r>
              <a:rPr lang="en-US" sz="1200" b="0" dirty="0">
                <a:solidFill>
                  <a:schemeClr val="tx1"/>
                </a:solidFill>
                <a:latin typeface="ITC Avant Garde Gothic"/>
                <a:cs typeface="+mn-cs"/>
              </a:rPr>
              <a:t> </a:t>
            </a:r>
            <a:r>
              <a:rPr lang="en-US" sz="1200" b="0" dirty="0" err="1">
                <a:solidFill>
                  <a:schemeClr val="tx1"/>
                </a:solidFill>
                <a:latin typeface="ITC Avant Garde Gothic"/>
                <a:cs typeface="+mn-cs"/>
              </a:rPr>
              <a:t>Pusat</a:t>
            </a:r>
            <a:r>
              <a:rPr lang="en-US" sz="1200" b="0" dirty="0">
                <a:solidFill>
                  <a:schemeClr val="tx1"/>
                </a:solidFill>
                <a:latin typeface="ITC Avant Garde Gothic"/>
                <a:cs typeface="+mn-cs"/>
              </a:rPr>
              <a:t> </a:t>
            </a:r>
            <a:r>
              <a:rPr lang="en-US" sz="1200" b="0" dirty="0" err="1">
                <a:solidFill>
                  <a:schemeClr val="tx1"/>
                </a:solidFill>
                <a:latin typeface="ITC Avant Garde Gothic"/>
                <a:cs typeface="+mn-cs"/>
              </a:rPr>
              <a:t>Komersial</a:t>
            </a:r>
            <a:r>
              <a:rPr lang="en-US" sz="1200" b="0" dirty="0">
                <a:solidFill>
                  <a:schemeClr val="tx1"/>
                </a:solidFill>
                <a:latin typeface="ITC Avant Garde Gothic"/>
                <a:cs typeface="+mn-cs"/>
              </a:rPr>
              <a:t> </a:t>
            </a:r>
            <a:r>
              <a:rPr lang="en-US" sz="1200" b="0" dirty="0" err="1">
                <a:solidFill>
                  <a:schemeClr val="tx1"/>
                </a:solidFill>
                <a:latin typeface="ITC Avant Garde Gothic"/>
                <a:cs typeface="+mn-cs"/>
              </a:rPr>
              <a:t>dan</a:t>
            </a:r>
            <a:r>
              <a:rPr lang="en-US" sz="1200" b="0" dirty="0">
                <a:solidFill>
                  <a:schemeClr val="tx1"/>
                </a:solidFill>
                <a:latin typeface="ITC Avant Garde Gothic"/>
                <a:cs typeface="+mn-cs"/>
              </a:rPr>
              <a:t> </a:t>
            </a:r>
            <a:r>
              <a:rPr lang="en-US" sz="1200" b="0" dirty="0" err="1">
                <a:solidFill>
                  <a:schemeClr val="tx1"/>
                </a:solidFill>
                <a:latin typeface="ITC Avant Garde Gothic"/>
                <a:cs typeface="+mn-cs"/>
              </a:rPr>
              <a:t>Inovasi</a:t>
            </a:r>
            <a:endParaRPr lang="en-US" sz="1200" b="0" dirty="0">
              <a:solidFill>
                <a:schemeClr val="tx1"/>
              </a:solidFill>
              <a:latin typeface="ITC Avant Garde Gothic"/>
              <a:cs typeface="+mn-cs"/>
            </a:endParaRPr>
          </a:p>
        </p:txBody>
      </p:sp>
    </p:spTree>
    <p:extLst>
      <p:ext uri="{BB962C8B-B14F-4D97-AF65-F5344CB8AC3E}">
        <p14:creationId xmlns:p14="http://schemas.microsoft.com/office/powerpoint/2010/main" val="2776282169"/>
      </p:ext>
    </p:extLst>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ChangeArrowheads="1"/>
          </p:cNvSpPr>
          <p:nvPr/>
        </p:nvSpPr>
        <p:spPr bwMode="auto">
          <a:xfrm>
            <a:off x="3962400" y="7620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defRPr/>
            </a:pPr>
            <a:r>
              <a:rPr lang="en-US" sz="1800" dirty="0" err="1">
                <a:solidFill>
                  <a:schemeClr val="bg1"/>
                </a:solidFill>
                <a:latin typeface="Calibri" pitchFamily="34" charset="0"/>
                <a:cs typeface="+mn-cs"/>
              </a:rPr>
              <a:t>Kaedah</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Penyusunan</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Tempat</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Duduk</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bagi</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Pelbagai</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Majlis</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Mengikut</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Amalan</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Prtokol</a:t>
            </a:r>
            <a:endParaRPr lang="en-US" sz="1800" dirty="0">
              <a:solidFill>
                <a:schemeClr val="bg1"/>
              </a:solidFill>
              <a:latin typeface="Calibri" pitchFamily="34" charset="0"/>
              <a:cs typeface="+mn-cs"/>
            </a:endParaRPr>
          </a:p>
        </p:txBody>
      </p:sp>
      <p:sp>
        <p:nvSpPr>
          <p:cNvPr id="171014" name="Rectangle 6"/>
          <p:cNvSpPr>
            <a:spLocks noGrp="1" noChangeArrowheads="1"/>
          </p:cNvSpPr>
          <p:nvPr>
            <p:ph type="subTitle" idx="1"/>
          </p:nvPr>
        </p:nvSpPr>
        <p:spPr>
          <a:xfrm>
            <a:off x="838200" y="838200"/>
            <a:ext cx="8077200" cy="762000"/>
          </a:xfrm>
        </p:spPr>
        <p:txBody>
          <a:bodyPr/>
          <a:lstStyle/>
          <a:p>
            <a:pPr algn="l" eaLnBrk="1" hangingPunct="1"/>
            <a:endParaRPr lang="en-US" sz="2800" b="1" smtClean="0">
              <a:solidFill>
                <a:srgbClr val="000066"/>
              </a:solidFill>
            </a:endParaRPr>
          </a:p>
          <a:p>
            <a:pPr algn="l" eaLnBrk="1" hangingPunct="1"/>
            <a:endParaRPr lang="en-US" sz="2800" b="1" smtClean="0">
              <a:solidFill>
                <a:srgbClr val="000066"/>
              </a:solidFill>
            </a:endParaRPr>
          </a:p>
        </p:txBody>
      </p:sp>
      <p:sp>
        <p:nvSpPr>
          <p:cNvPr id="71687" name="Rectangle 7"/>
          <p:cNvSpPr>
            <a:spLocks noChangeArrowheads="1"/>
          </p:cNvSpPr>
          <p:nvPr/>
        </p:nvSpPr>
        <p:spPr bwMode="auto">
          <a:xfrm>
            <a:off x="1219200" y="993775"/>
            <a:ext cx="72691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2400">
                <a:solidFill>
                  <a:srgbClr val="1F497D"/>
                </a:solidFill>
                <a:latin typeface="Calibri" pitchFamily="34" charset="0"/>
                <a:cs typeface="+mn-cs"/>
              </a:rPr>
              <a:t>1.  KEKANANAN BAGI </a:t>
            </a:r>
            <a:r>
              <a:rPr lang="en-US" sz="2400" u="sng">
                <a:solidFill>
                  <a:srgbClr val="C0504D"/>
                </a:solidFill>
                <a:latin typeface="Calibri" pitchFamily="34" charset="0"/>
                <a:cs typeface="+mn-cs"/>
              </a:rPr>
              <a:t>TIGA</a:t>
            </a:r>
            <a:r>
              <a:rPr lang="en-US" sz="2400">
                <a:solidFill>
                  <a:srgbClr val="C0504D"/>
                </a:solidFill>
                <a:latin typeface="Calibri" pitchFamily="34" charset="0"/>
                <a:cs typeface="+mn-cs"/>
              </a:rPr>
              <a:t> </a:t>
            </a:r>
            <a:r>
              <a:rPr lang="en-US" sz="2400">
                <a:solidFill>
                  <a:srgbClr val="1F497D"/>
                </a:solidFill>
                <a:latin typeface="Calibri" pitchFamily="34" charset="0"/>
                <a:cs typeface="+mn-cs"/>
              </a:rPr>
              <a:t>ORANG</a:t>
            </a:r>
          </a:p>
        </p:txBody>
      </p:sp>
      <p:sp>
        <p:nvSpPr>
          <p:cNvPr id="71688" name="AutoShape 8"/>
          <p:cNvSpPr>
            <a:spLocks noChangeArrowheads="1"/>
          </p:cNvSpPr>
          <p:nvPr/>
        </p:nvSpPr>
        <p:spPr bwMode="auto">
          <a:xfrm>
            <a:off x="1752600" y="1981200"/>
            <a:ext cx="6248400" cy="2743200"/>
          </a:xfrm>
          <a:prstGeom prst="bevel">
            <a:avLst>
              <a:gd name="adj" fmla="val 12500"/>
            </a:avLst>
          </a:prstGeom>
          <a:gradFill rotWithShape="1">
            <a:gsLst>
              <a:gs pos="0">
                <a:srgbClr val="FFFFFF"/>
              </a:gs>
              <a:gs pos="100000">
                <a:schemeClr val="accent1"/>
              </a:gs>
            </a:gsLst>
            <a:lin ang="18900000" scaled="1"/>
          </a:gradFill>
          <a:ln w="12700" cap="sq">
            <a:solidFill>
              <a:schemeClr val="tx1"/>
            </a:solidFill>
            <a:miter lim="800000"/>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71689" name="Rectangle 9"/>
          <p:cNvSpPr>
            <a:spLocks noChangeArrowheads="1"/>
          </p:cNvSpPr>
          <p:nvPr/>
        </p:nvSpPr>
        <p:spPr bwMode="auto">
          <a:xfrm>
            <a:off x="2514600" y="2743200"/>
            <a:ext cx="1295400" cy="91440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6600" b="0">
                <a:solidFill>
                  <a:prstClr val="black"/>
                </a:solidFill>
                <a:latin typeface="Times New Roman" pitchFamily="18" charset="0"/>
                <a:cs typeface="+mn-cs"/>
              </a:rPr>
              <a:t>2</a:t>
            </a:r>
          </a:p>
        </p:txBody>
      </p:sp>
      <p:sp>
        <p:nvSpPr>
          <p:cNvPr id="71690" name="Rectangle 10"/>
          <p:cNvSpPr>
            <a:spLocks noChangeArrowheads="1"/>
          </p:cNvSpPr>
          <p:nvPr/>
        </p:nvSpPr>
        <p:spPr bwMode="auto">
          <a:xfrm>
            <a:off x="4191000" y="2743200"/>
            <a:ext cx="1371600" cy="91440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6600" b="0">
                <a:solidFill>
                  <a:prstClr val="black"/>
                </a:solidFill>
                <a:latin typeface="Times New Roman" pitchFamily="18" charset="0"/>
                <a:cs typeface="+mn-cs"/>
              </a:rPr>
              <a:t>1</a:t>
            </a:r>
          </a:p>
        </p:txBody>
      </p:sp>
      <p:sp>
        <p:nvSpPr>
          <p:cNvPr id="71691" name="Rectangle 11"/>
          <p:cNvSpPr>
            <a:spLocks noChangeArrowheads="1"/>
          </p:cNvSpPr>
          <p:nvPr/>
        </p:nvSpPr>
        <p:spPr bwMode="auto">
          <a:xfrm>
            <a:off x="5943600" y="2743200"/>
            <a:ext cx="1371600" cy="91440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7200" b="0">
                <a:solidFill>
                  <a:prstClr val="black"/>
                </a:solidFill>
                <a:latin typeface="Times New Roman" pitchFamily="18" charset="0"/>
                <a:cs typeface="+mn-cs"/>
              </a:rPr>
              <a:t>3</a:t>
            </a:r>
          </a:p>
        </p:txBody>
      </p:sp>
      <p:sp>
        <p:nvSpPr>
          <p:cNvPr id="71692" name="Rectangle 12"/>
          <p:cNvSpPr>
            <a:spLocks noChangeArrowheads="1"/>
          </p:cNvSpPr>
          <p:nvPr/>
        </p:nvSpPr>
        <p:spPr bwMode="auto">
          <a:xfrm>
            <a:off x="3200400" y="3886200"/>
            <a:ext cx="3352800" cy="3810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PENTAS KHAS</a:t>
            </a:r>
          </a:p>
        </p:txBody>
      </p:sp>
      <p:sp>
        <p:nvSpPr>
          <p:cNvPr id="13" name="Rectangle 5"/>
          <p:cNvSpPr>
            <a:spLocks noChangeArrowheads="1"/>
          </p:cNvSpPr>
          <p:nvPr/>
        </p:nvSpPr>
        <p:spPr bwMode="auto">
          <a:xfrm>
            <a:off x="0" y="5486400"/>
            <a:ext cx="9144000" cy="533400"/>
          </a:xfrm>
          <a:prstGeom prst="rect">
            <a:avLst/>
          </a:prstGeom>
          <a:noFill/>
          <a:ln>
            <a:noFill/>
          </a:ln>
        </p:spPr>
        <p:txBody>
          <a:bodyPr/>
          <a:lstStyle/>
          <a:p>
            <a:pPr>
              <a:defRPr/>
            </a:pPr>
            <a:r>
              <a:rPr lang="en-US" sz="1200" b="0" dirty="0" smtClean="0">
                <a:solidFill>
                  <a:schemeClr val="tx1"/>
                </a:solidFill>
                <a:latin typeface="ITC Avant Garde Gothic"/>
              </a:rPr>
              <a:t> </a:t>
            </a:r>
            <a:r>
              <a:rPr lang="en-US" sz="1200" b="0" dirty="0" err="1">
                <a:solidFill>
                  <a:schemeClr val="tx1"/>
                </a:solidFill>
                <a:latin typeface="ITC Avant Garde Gothic"/>
              </a:rPr>
              <a:t>Sumber</a:t>
            </a:r>
            <a:r>
              <a:rPr lang="en-US" sz="1200" b="0" dirty="0">
                <a:solidFill>
                  <a:schemeClr val="tx1"/>
                </a:solidFill>
                <a:latin typeface="ITC Avant Garde Gothic"/>
              </a:rPr>
              <a:t> </a:t>
            </a:r>
            <a:r>
              <a:rPr lang="en-US" sz="1200" b="0" dirty="0" err="1">
                <a:solidFill>
                  <a:schemeClr val="tx1"/>
                </a:solidFill>
                <a:latin typeface="ITC Avant Garde Gothic"/>
              </a:rPr>
              <a:t>bahan</a:t>
            </a:r>
            <a:r>
              <a:rPr lang="en-US" sz="1200" b="0" dirty="0">
                <a:solidFill>
                  <a:schemeClr val="tx1"/>
                </a:solidFill>
                <a:latin typeface="ITC Avant Garde Gothic"/>
              </a:rPr>
              <a:t> </a:t>
            </a:r>
            <a:r>
              <a:rPr lang="en-US" sz="1200" b="0" dirty="0" err="1">
                <a:solidFill>
                  <a:schemeClr val="tx1"/>
                </a:solidFill>
                <a:latin typeface="ITC Avant Garde Gothic"/>
              </a:rPr>
              <a:t>daripada</a:t>
            </a:r>
            <a:r>
              <a:rPr lang="en-US" sz="1200" b="0" dirty="0">
                <a:solidFill>
                  <a:schemeClr val="tx1"/>
                </a:solidFill>
                <a:latin typeface="ITC Avant Garde Gothic"/>
              </a:rPr>
              <a:t> </a:t>
            </a:r>
            <a:r>
              <a:rPr lang="en-US" sz="1200" b="0" dirty="0" err="1">
                <a:solidFill>
                  <a:schemeClr val="tx1"/>
                </a:solidFill>
                <a:latin typeface="ITC Avant Garde Gothic"/>
              </a:rPr>
              <a:t>Protokol</a:t>
            </a:r>
            <a:r>
              <a:rPr lang="en-US" sz="1200" b="0" dirty="0">
                <a:solidFill>
                  <a:schemeClr val="tx1"/>
                </a:solidFill>
                <a:latin typeface="ITC Avant Garde Gothic"/>
              </a:rPr>
              <a:t> </a:t>
            </a:r>
            <a:r>
              <a:rPr lang="en-US" sz="1200" b="0" dirty="0" err="1">
                <a:solidFill>
                  <a:schemeClr val="tx1"/>
                </a:solidFill>
                <a:latin typeface="ITC Avant Garde Gothic"/>
              </a:rPr>
              <a:t>dan</a:t>
            </a:r>
            <a:r>
              <a:rPr lang="en-US" sz="1200" b="0" dirty="0">
                <a:solidFill>
                  <a:schemeClr val="tx1"/>
                </a:solidFill>
                <a:latin typeface="ITC Avant Garde Gothic"/>
              </a:rPr>
              <a:t> </a:t>
            </a:r>
            <a:r>
              <a:rPr lang="en-US" sz="1200" b="0" dirty="0" err="1">
                <a:solidFill>
                  <a:schemeClr val="tx1"/>
                </a:solidFill>
                <a:latin typeface="ITC Avant Garde Gothic"/>
              </a:rPr>
              <a:t>Etiket</a:t>
            </a:r>
            <a:r>
              <a:rPr lang="en-US" sz="1200" b="0" dirty="0">
                <a:solidFill>
                  <a:schemeClr val="tx1"/>
                </a:solidFill>
                <a:latin typeface="ITC Avant Garde Gothic"/>
              </a:rPr>
              <a:t> </a:t>
            </a:r>
            <a:r>
              <a:rPr lang="en-US" sz="1200" b="0" dirty="0" err="1">
                <a:solidFill>
                  <a:schemeClr val="tx1"/>
                </a:solidFill>
                <a:latin typeface="ITC Avant Garde Gothic"/>
              </a:rPr>
              <a:t>Dalam</a:t>
            </a:r>
            <a:r>
              <a:rPr lang="en-US" sz="1200" b="0" dirty="0">
                <a:solidFill>
                  <a:schemeClr val="tx1"/>
                </a:solidFill>
                <a:latin typeface="ITC Avant Garde Gothic"/>
              </a:rPr>
              <a:t> </a:t>
            </a:r>
            <a:r>
              <a:rPr lang="en-US" sz="1200" b="0" dirty="0" err="1">
                <a:solidFill>
                  <a:schemeClr val="tx1"/>
                </a:solidFill>
                <a:latin typeface="ITC Avant Garde Gothic"/>
              </a:rPr>
              <a:t>Pengurusan</a:t>
            </a:r>
            <a:r>
              <a:rPr lang="en-US" sz="1200" b="0" dirty="0">
                <a:solidFill>
                  <a:schemeClr val="tx1"/>
                </a:solidFill>
                <a:latin typeface="ITC Avant Garde Gothic"/>
              </a:rPr>
              <a:t> </a:t>
            </a:r>
            <a:r>
              <a:rPr lang="en-US" sz="1200" b="0" dirty="0" err="1">
                <a:solidFill>
                  <a:schemeClr val="tx1"/>
                </a:solidFill>
                <a:latin typeface="ITC Avant Garde Gothic"/>
              </a:rPr>
              <a:t>dan</a:t>
            </a:r>
            <a:r>
              <a:rPr lang="en-US" sz="1200" b="0" dirty="0">
                <a:solidFill>
                  <a:schemeClr val="tx1"/>
                </a:solidFill>
                <a:latin typeface="ITC Avant Garde Gothic"/>
              </a:rPr>
              <a:t> </a:t>
            </a:r>
            <a:r>
              <a:rPr lang="en-US" sz="1200" b="0" dirty="0" err="1">
                <a:solidFill>
                  <a:schemeClr val="tx1"/>
                </a:solidFill>
                <a:latin typeface="ITC Avant Garde Gothic"/>
              </a:rPr>
              <a:t>Menghadiri</a:t>
            </a:r>
            <a:r>
              <a:rPr lang="en-US" sz="1200" b="0" dirty="0">
                <a:solidFill>
                  <a:schemeClr val="tx1"/>
                </a:solidFill>
                <a:latin typeface="ITC Avant Garde Gothic"/>
              </a:rPr>
              <a:t> </a:t>
            </a:r>
            <a:r>
              <a:rPr lang="en-US" sz="1200" b="0" dirty="0" err="1">
                <a:solidFill>
                  <a:schemeClr val="tx1"/>
                </a:solidFill>
                <a:latin typeface="ITC Avant Garde Gothic"/>
              </a:rPr>
              <a:t>Majlis</a:t>
            </a:r>
            <a:r>
              <a:rPr lang="en-US" sz="1200" b="0" dirty="0">
                <a:solidFill>
                  <a:schemeClr val="tx1"/>
                </a:solidFill>
                <a:latin typeface="ITC Avant Garde Gothic"/>
              </a:rPr>
              <a:t> (2007). </a:t>
            </a:r>
            <a:r>
              <a:rPr lang="en-US" sz="1200" b="0" dirty="0" err="1">
                <a:solidFill>
                  <a:schemeClr val="tx1"/>
                </a:solidFill>
                <a:latin typeface="ITC Avant Garde Gothic"/>
              </a:rPr>
              <a:t>Mokhtar</a:t>
            </a:r>
            <a:r>
              <a:rPr lang="en-US" sz="1200" b="0" dirty="0">
                <a:solidFill>
                  <a:schemeClr val="tx1"/>
                </a:solidFill>
                <a:latin typeface="ITC Avant Garde Gothic"/>
              </a:rPr>
              <a:t> </a:t>
            </a:r>
            <a:r>
              <a:rPr lang="en-US" sz="1200" b="0" dirty="0" err="1">
                <a:solidFill>
                  <a:schemeClr val="tx1"/>
                </a:solidFill>
                <a:latin typeface="ITC Avant Garde Gothic"/>
              </a:rPr>
              <a:t>Mohd</a:t>
            </a:r>
            <a:r>
              <a:rPr lang="en-US" sz="1200" b="0" dirty="0">
                <a:solidFill>
                  <a:schemeClr val="tx1"/>
                </a:solidFill>
                <a:latin typeface="ITC Avant Garde Gothic"/>
              </a:rPr>
              <a:t>. </a:t>
            </a:r>
            <a:r>
              <a:rPr lang="en-US" sz="1200" b="0" dirty="0" err="1">
                <a:solidFill>
                  <a:schemeClr val="tx1"/>
                </a:solidFill>
                <a:latin typeface="ITC Avant Garde Gothic"/>
              </a:rPr>
              <a:t>Tahir</a:t>
            </a:r>
            <a:r>
              <a:rPr lang="en-US" sz="1200" b="0" dirty="0">
                <a:solidFill>
                  <a:schemeClr val="tx1"/>
                </a:solidFill>
                <a:latin typeface="ITC Avant Garde Gothic"/>
              </a:rPr>
              <a:t>                                                                                                 </a:t>
            </a:r>
          </a:p>
          <a:p>
            <a:pPr>
              <a:defRPr/>
            </a:pPr>
            <a:endParaRPr lang="en-US" sz="4400" dirty="0">
              <a:solidFill>
                <a:schemeClr val="tx1"/>
              </a:solidFill>
              <a:latin typeface="ITC Avant Garde Gothic"/>
            </a:endParaRPr>
          </a:p>
        </p:txBody>
      </p:sp>
    </p:spTree>
    <p:extLst>
      <p:ext uri="{BB962C8B-B14F-4D97-AF65-F5344CB8AC3E}">
        <p14:creationId xmlns:p14="http://schemas.microsoft.com/office/powerpoint/2010/main" val="3935250324"/>
      </p:ext>
    </p:extLst>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defRPr/>
            </a:pPr>
            <a:r>
              <a:rPr lang="en-US" sz="1800">
                <a:solidFill>
                  <a:srgbClr val="9900CC"/>
                </a:solidFill>
                <a:latin typeface="Calibri" pitchFamily="34" charset="0"/>
                <a:cs typeface="+mn-cs"/>
              </a:rPr>
              <a:t>Kaedah Penyusunan Tempat Duduk bagi Pelbagai Majlis Mengikut Amalan Prtokol</a:t>
            </a:r>
          </a:p>
        </p:txBody>
      </p:sp>
      <p:sp>
        <p:nvSpPr>
          <p:cNvPr id="172038" name="Rectangle 6"/>
          <p:cNvSpPr>
            <a:spLocks noGrp="1" noChangeArrowheads="1"/>
          </p:cNvSpPr>
          <p:nvPr>
            <p:ph type="subTitle" idx="1"/>
          </p:nvPr>
        </p:nvSpPr>
        <p:spPr>
          <a:xfrm>
            <a:off x="838200" y="838200"/>
            <a:ext cx="8077200" cy="762000"/>
          </a:xfrm>
        </p:spPr>
        <p:txBody>
          <a:bodyPr/>
          <a:lstStyle/>
          <a:p>
            <a:pPr algn="l" eaLnBrk="1" hangingPunct="1"/>
            <a:endParaRPr lang="en-US" sz="2800" b="1" smtClean="0">
              <a:solidFill>
                <a:srgbClr val="000066"/>
              </a:solidFill>
            </a:endParaRPr>
          </a:p>
          <a:p>
            <a:pPr algn="l" eaLnBrk="1" hangingPunct="1"/>
            <a:endParaRPr lang="en-US" sz="2800" b="1" smtClean="0">
              <a:solidFill>
                <a:srgbClr val="000066"/>
              </a:solidFill>
            </a:endParaRPr>
          </a:p>
        </p:txBody>
      </p:sp>
      <p:sp>
        <p:nvSpPr>
          <p:cNvPr id="72711" name="Rectangle 7"/>
          <p:cNvSpPr>
            <a:spLocks noChangeArrowheads="1"/>
          </p:cNvSpPr>
          <p:nvPr/>
        </p:nvSpPr>
        <p:spPr bwMode="auto">
          <a:xfrm>
            <a:off x="1219200" y="993775"/>
            <a:ext cx="72913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2400">
                <a:solidFill>
                  <a:srgbClr val="1F497D"/>
                </a:solidFill>
                <a:latin typeface="Calibri" pitchFamily="34" charset="0"/>
                <a:cs typeface="+mn-cs"/>
              </a:rPr>
              <a:t>1.  KEKANANAN BAGI </a:t>
            </a:r>
            <a:r>
              <a:rPr lang="en-US" sz="2400" u="sng">
                <a:solidFill>
                  <a:srgbClr val="C0504D"/>
                </a:solidFill>
                <a:latin typeface="Calibri" pitchFamily="34" charset="0"/>
                <a:cs typeface="+mn-cs"/>
              </a:rPr>
              <a:t>LIMA</a:t>
            </a:r>
            <a:r>
              <a:rPr lang="en-US" sz="2400">
                <a:solidFill>
                  <a:srgbClr val="C0504D"/>
                </a:solidFill>
                <a:latin typeface="Calibri" pitchFamily="34" charset="0"/>
                <a:cs typeface="+mn-cs"/>
              </a:rPr>
              <a:t> </a:t>
            </a:r>
            <a:r>
              <a:rPr lang="en-US" sz="2400">
                <a:solidFill>
                  <a:prstClr val="black"/>
                </a:solidFill>
                <a:latin typeface="Calibri" pitchFamily="34" charset="0"/>
                <a:cs typeface="+mn-cs"/>
              </a:rPr>
              <a:t>ORANG</a:t>
            </a:r>
          </a:p>
        </p:txBody>
      </p:sp>
      <p:sp>
        <p:nvSpPr>
          <p:cNvPr id="72712" name="AutoShape 8"/>
          <p:cNvSpPr>
            <a:spLocks noChangeArrowheads="1"/>
          </p:cNvSpPr>
          <p:nvPr/>
        </p:nvSpPr>
        <p:spPr bwMode="auto">
          <a:xfrm>
            <a:off x="1447800" y="1752600"/>
            <a:ext cx="7162800" cy="3733800"/>
          </a:xfrm>
          <a:prstGeom prst="bevel">
            <a:avLst>
              <a:gd name="adj" fmla="val 12500"/>
            </a:avLst>
          </a:prstGeom>
          <a:solidFill>
            <a:srgbClr val="66FFCC"/>
          </a:solidFill>
          <a:ln w="12700" cap="sq">
            <a:solidFill>
              <a:schemeClr val="tx1"/>
            </a:solidFill>
            <a:miter lim="800000"/>
            <a:headEnd type="none" w="sm" len="sm"/>
            <a:tailEnd type="none" w="sm" len="sm"/>
          </a:ln>
        </p:spPr>
        <p:txBody>
          <a:bodyPr wrap="none" anchor="ctr"/>
          <a:lstStyle/>
          <a:p>
            <a:pPr algn="ctr">
              <a:defRPr/>
            </a:pPr>
            <a:endParaRPr lang="en-GB" sz="2400" b="0">
              <a:solidFill>
                <a:prstClr val="black"/>
              </a:solidFill>
              <a:latin typeface="Times New Roman" pitchFamily="18" charset="0"/>
              <a:cs typeface="+mn-cs"/>
            </a:endParaRPr>
          </a:p>
        </p:txBody>
      </p:sp>
      <p:sp>
        <p:nvSpPr>
          <p:cNvPr id="72713" name="Rectangle 9"/>
          <p:cNvSpPr>
            <a:spLocks noChangeArrowheads="1"/>
          </p:cNvSpPr>
          <p:nvPr/>
        </p:nvSpPr>
        <p:spPr bwMode="auto">
          <a:xfrm>
            <a:off x="2057400" y="2895600"/>
            <a:ext cx="1066800" cy="762000"/>
          </a:xfrm>
          <a:prstGeom prst="rect">
            <a:avLst/>
          </a:prstGeom>
          <a:solidFill>
            <a:srgbClr val="FFFF00"/>
          </a:solidFill>
          <a:ln w="12700" cap="sq">
            <a:solidFill>
              <a:schemeClr val="tx1"/>
            </a:solidFill>
            <a:miter lim="800000"/>
            <a:headEnd type="none" w="sm" len="sm"/>
            <a:tailEnd type="none" w="sm" len="sm"/>
          </a:ln>
        </p:spPr>
        <p:txBody>
          <a:bodyPr wrap="none" anchor="ctr"/>
          <a:lstStyle/>
          <a:p>
            <a:pPr algn="ctr">
              <a:defRPr/>
            </a:pPr>
            <a:r>
              <a:rPr lang="en-US" sz="6000" b="0">
                <a:solidFill>
                  <a:prstClr val="black"/>
                </a:solidFill>
                <a:latin typeface="Times New Roman" pitchFamily="18" charset="0"/>
                <a:cs typeface="+mn-cs"/>
              </a:rPr>
              <a:t>4</a:t>
            </a:r>
          </a:p>
        </p:txBody>
      </p:sp>
      <p:sp>
        <p:nvSpPr>
          <p:cNvPr id="72714" name="Rectangle 10"/>
          <p:cNvSpPr>
            <a:spLocks noChangeArrowheads="1"/>
          </p:cNvSpPr>
          <p:nvPr/>
        </p:nvSpPr>
        <p:spPr bwMode="auto">
          <a:xfrm>
            <a:off x="3276600" y="2895600"/>
            <a:ext cx="1066800" cy="762000"/>
          </a:xfrm>
          <a:prstGeom prst="rect">
            <a:avLst/>
          </a:prstGeom>
          <a:solidFill>
            <a:srgbClr val="FFFF00"/>
          </a:solidFill>
          <a:ln w="12700" cap="sq">
            <a:solidFill>
              <a:schemeClr val="tx1"/>
            </a:solidFill>
            <a:miter lim="800000"/>
            <a:headEnd type="none" w="sm" len="sm"/>
            <a:tailEnd type="none" w="sm" len="sm"/>
          </a:ln>
        </p:spPr>
        <p:txBody>
          <a:bodyPr wrap="none" anchor="ctr"/>
          <a:lstStyle/>
          <a:p>
            <a:pPr algn="ctr">
              <a:defRPr/>
            </a:pPr>
            <a:r>
              <a:rPr lang="en-US" sz="6000" b="0">
                <a:solidFill>
                  <a:prstClr val="black"/>
                </a:solidFill>
                <a:latin typeface="Times New Roman" pitchFamily="18" charset="0"/>
                <a:cs typeface="+mn-cs"/>
              </a:rPr>
              <a:t>2</a:t>
            </a:r>
          </a:p>
        </p:txBody>
      </p:sp>
      <p:sp>
        <p:nvSpPr>
          <p:cNvPr id="72715" name="Rectangle 11"/>
          <p:cNvSpPr>
            <a:spLocks noChangeArrowheads="1"/>
          </p:cNvSpPr>
          <p:nvPr/>
        </p:nvSpPr>
        <p:spPr bwMode="auto">
          <a:xfrm>
            <a:off x="4495800" y="2895600"/>
            <a:ext cx="1066800" cy="762000"/>
          </a:xfrm>
          <a:prstGeom prst="rect">
            <a:avLst/>
          </a:prstGeom>
          <a:solidFill>
            <a:srgbClr val="FFFF00"/>
          </a:solidFill>
          <a:ln w="12700" cap="sq">
            <a:solidFill>
              <a:schemeClr val="tx1"/>
            </a:solidFill>
            <a:miter lim="800000"/>
            <a:headEnd type="none" w="sm" len="sm"/>
            <a:tailEnd type="none" w="sm" len="sm"/>
          </a:ln>
        </p:spPr>
        <p:txBody>
          <a:bodyPr wrap="none" anchor="ctr"/>
          <a:lstStyle/>
          <a:p>
            <a:pPr algn="ctr">
              <a:defRPr/>
            </a:pPr>
            <a:r>
              <a:rPr lang="en-US" sz="6000" b="0">
                <a:solidFill>
                  <a:prstClr val="black"/>
                </a:solidFill>
                <a:latin typeface="Times New Roman" pitchFamily="18" charset="0"/>
                <a:cs typeface="+mn-cs"/>
              </a:rPr>
              <a:t>1</a:t>
            </a:r>
          </a:p>
        </p:txBody>
      </p:sp>
      <p:sp>
        <p:nvSpPr>
          <p:cNvPr id="72716" name="Rectangle 12"/>
          <p:cNvSpPr>
            <a:spLocks noChangeArrowheads="1"/>
          </p:cNvSpPr>
          <p:nvPr/>
        </p:nvSpPr>
        <p:spPr bwMode="auto">
          <a:xfrm>
            <a:off x="5715000" y="2895600"/>
            <a:ext cx="1066800" cy="762000"/>
          </a:xfrm>
          <a:prstGeom prst="rect">
            <a:avLst/>
          </a:prstGeom>
          <a:solidFill>
            <a:srgbClr val="FFFF00"/>
          </a:solidFill>
          <a:ln w="12700" cap="sq">
            <a:solidFill>
              <a:schemeClr val="tx1"/>
            </a:solidFill>
            <a:miter lim="800000"/>
            <a:headEnd type="none" w="sm" len="sm"/>
            <a:tailEnd type="none" w="sm" len="sm"/>
          </a:ln>
        </p:spPr>
        <p:txBody>
          <a:bodyPr wrap="none" anchor="ctr"/>
          <a:lstStyle/>
          <a:p>
            <a:pPr algn="ctr">
              <a:defRPr/>
            </a:pPr>
            <a:r>
              <a:rPr lang="en-US" sz="6000" b="0">
                <a:solidFill>
                  <a:prstClr val="black"/>
                </a:solidFill>
                <a:latin typeface="Times New Roman" pitchFamily="18" charset="0"/>
                <a:cs typeface="+mn-cs"/>
              </a:rPr>
              <a:t>3</a:t>
            </a:r>
          </a:p>
        </p:txBody>
      </p:sp>
      <p:sp>
        <p:nvSpPr>
          <p:cNvPr id="72717" name="Rectangle 13"/>
          <p:cNvSpPr>
            <a:spLocks noChangeArrowheads="1"/>
          </p:cNvSpPr>
          <p:nvPr/>
        </p:nvSpPr>
        <p:spPr bwMode="auto">
          <a:xfrm>
            <a:off x="6934200" y="2895600"/>
            <a:ext cx="1066800" cy="762000"/>
          </a:xfrm>
          <a:prstGeom prst="rect">
            <a:avLst/>
          </a:prstGeom>
          <a:solidFill>
            <a:srgbClr val="FFFF00"/>
          </a:solidFill>
          <a:ln w="12700" cap="sq">
            <a:solidFill>
              <a:schemeClr val="tx1"/>
            </a:solidFill>
            <a:miter lim="800000"/>
            <a:headEnd type="none" w="sm" len="sm"/>
            <a:tailEnd type="none" w="sm" len="sm"/>
          </a:ln>
        </p:spPr>
        <p:txBody>
          <a:bodyPr wrap="none" anchor="ctr"/>
          <a:lstStyle/>
          <a:p>
            <a:pPr algn="ctr">
              <a:defRPr/>
            </a:pPr>
            <a:r>
              <a:rPr lang="en-US" sz="6000" b="0">
                <a:solidFill>
                  <a:prstClr val="black"/>
                </a:solidFill>
                <a:latin typeface="Times New Roman" pitchFamily="18" charset="0"/>
                <a:cs typeface="+mn-cs"/>
              </a:rPr>
              <a:t>5</a:t>
            </a:r>
          </a:p>
        </p:txBody>
      </p:sp>
      <p:sp>
        <p:nvSpPr>
          <p:cNvPr id="72718" name="Rectangle 14"/>
          <p:cNvSpPr>
            <a:spLocks noChangeArrowheads="1"/>
          </p:cNvSpPr>
          <p:nvPr/>
        </p:nvSpPr>
        <p:spPr bwMode="auto">
          <a:xfrm>
            <a:off x="3429000" y="4038600"/>
            <a:ext cx="3352800" cy="3810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PENTAS KHAS</a:t>
            </a:r>
          </a:p>
        </p:txBody>
      </p:sp>
      <p:sp>
        <p:nvSpPr>
          <p:cNvPr id="15" name="Rectangle 5"/>
          <p:cNvSpPr>
            <a:spLocks noChangeArrowheads="1"/>
          </p:cNvSpPr>
          <p:nvPr/>
        </p:nvSpPr>
        <p:spPr bwMode="auto">
          <a:xfrm>
            <a:off x="0" y="5769429"/>
            <a:ext cx="9144000" cy="533400"/>
          </a:xfrm>
          <a:prstGeom prst="rect">
            <a:avLst/>
          </a:prstGeom>
          <a:noFill/>
          <a:ln>
            <a:noFill/>
          </a:ln>
        </p:spPr>
        <p:txBody>
          <a:bodyPr/>
          <a:lstStyle/>
          <a:p>
            <a:pPr>
              <a:defRPr/>
            </a:pPr>
            <a:r>
              <a:rPr lang="en-US" sz="1200" b="0" dirty="0" smtClean="0">
                <a:solidFill>
                  <a:schemeClr val="tx1"/>
                </a:solidFill>
                <a:latin typeface="ITC Avant Garde Gothic"/>
              </a:rPr>
              <a:t> </a:t>
            </a:r>
            <a:r>
              <a:rPr lang="en-US" sz="1200" b="0" dirty="0" err="1">
                <a:solidFill>
                  <a:schemeClr val="tx1"/>
                </a:solidFill>
                <a:latin typeface="ITC Avant Garde Gothic"/>
              </a:rPr>
              <a:t>Sumber</a:t>
            </a:r>
            <a:r>
              <a:rPr lang="en-US" sz="1200" b="0" dirty="0">
                <a:solidFill>
                  <a:schemeClr val="tx1"/>
                </a:solidFill>
                <a:latin typeface="ITC Avant Garde Gothic"/>
              </a:rPr>
              <a:t> </a:t>
            </a:r>
            <a:r>
              <a:rPr lang="en-US" sz="1200" b="0" dirty="0" err="1">
                <a:solidFill>
                  <a:schemeClr val="tx1"/>
                </a:solidFill>
                <a:latin typeface="ITC Avant Garde Gothic"/>
              </a:rPr>
              <a:t>bahan</a:t>
            </a:r>
            <a:r>
              <a:rPr lang="en-US" sz="1200" b="0" dirty="0">
                <a:solidFill>
                  <a:schemeClr val="tx1"/>
                </a:solidFill>
                <a:latin typeface="ITC Avant Garde Gothic"/>
              </a:rPr>
              <a:t> </a:t>
            </a:r>
            <a:r>
              <a:rPr lang="en-US" sz="1200" b="0" dirty="0" err="1">
                <a:solidFill>
                  <a:schemeClr val="tx1"/>
                </a:solidFill>
                <a:latin typeface="ITC Avant Garde Gothic"/>
              </a:rPr>
              <a:t>daripada</a:t>
            </a:r>
            <a:r>
              <a:rPr lang="en-US" sz="1200" b="0" dirty="0">
                <a:solidFill>
                  <a:schemeClr val="tx1"/>
                </a:solidFill>
                <a:latin typeface="ITC Avant Garde Gothic"/>
              </a:rPr>
              <a:t> </a:t>
            </a:r>
            <a:r>
              <a:rPr lang="en-US" sz="1200" b="0" dirty="0" err="1">
                <a:solidFill>
                  <a:schemeClr val="tx1"/>
                </a:solidFill>
                <a:latin typeface="ITC Avant Garde Gothic"/>
              </a:rPr>
              <a:t>Protokol</a:t>
            </a:r>
            <a:r>
              <a:rPr lang="en-US" sz="1200" b="0" dirty="0">
                <a:solidFill>
                  <a:schemeClr val="tx1"/>
                </a:solidFill>
                <a:latin typeface="ITC Avant Garde Gothic"/>
              </a:rPr>
              <a:t> </a:t>
            </a:r>
            <a:r>
              <a:rPr lang="en-US" sz="1200" b="0" dirty="0" err="1">
                <a:solidFill>
                  <a:schemeClr val="tx1"/>
                </a:solidFill>
                <a:latin typeface="ITC Avant Garde Gothic"/>
              </a:rPr>
              <a:t>dan</a:t>
            </a:r>
            <a:r>
              <a:rPr lang="en-US" sz="1200" b="0" dirty="0">
                <a:solidFill>
                  <a:schemeClr val="tx1"/>
                </a:solidFill>
                <a:latin typeface="ITC Avant Garde Gothic"/>
              </a:rPr>
              <a:t> </a:t>
            </a:r>
            <a:r>
              <a:rPr lang="en-US" sz="1200" b="0" dirty="0" err="1">
                <a:solidFill>
                  <a:schemeClr val="tx1"/>
                </a:solidFill>
                <a:latin typeface="ITC Avant Garde Gothic"/>
              </a:rPr>
              <a:t>Etiket</a:t>
            </a:r>
            <a:r>
              <a:rPr lang="en-US" sz="1200" b="0" dirty="0">
                <a:solidFill>
                  <a:schemeClr val="tx1"/>
                </a:solidFill>
                <a:latin typeface="ITC Avant Garde Gothic"/>
              </a:rPr>
              <a:t> </a:t>
            </a:r>
            <a:r>
              <a:rPr lang="en-US" sz="1200" b="0" dirty="0" err="1">
                <a:solidFill>
                  <a:schemeClr val="tx1"/>
                </a:solidFill>
                <a:latin typeface="ITC Avant Garde Gothic"/>
              </a:rPr>
              <a:t>Dalam</a:t>
            </a:r>
            <a:r>
              <a:rPr lang="en-US" sz="1200" b="0" dirty="0">
                <a:solidFill>
                  <a:schemeClr val="tx1"/>
                </a:solidFill>
                <a:latin typeface="ITC Avant Garde Gothic"/>
              </a:rPr>
              <a:t> </a:t>
            </a:r>
            <a:r>
              <a:rPr lang="en-US" sz="1200" b="0" dirty="0" err="1">
                <a:solidFill>
                  <a:schemeClr val="tx1"/>
                </a:solidFill>
                <a:latin typeface="ITC Avant Garde Gothic"/>
              </a:rPr>
              <a:t>Pengurusan</a:t>
            </a:r>
            <a:r>
              <a:rPr lang="en-US" sz="1200" b="0" dirty="0">
                <a:solidFill>
                  <a:schemeClr val="tx1"/>
                </a:solidFill>
                <a:latin typeface="ITC Avant Garde Gothic"/>
              </a:rPr>
              <a:t> </a:t>
            </a:r>
            <a:r>
              <a:rPr lang="en-US" sz="1200" b="0" dirty="0" err="1">
                <a:solidFill>
                  <a:schemeClr val="tx1"/>
                </a:solidFill>
                <a:latin typeface="ITC Avant Garde Gothic"/>
              </a:rPr>
              <a:t>dan</a:t>
            </a:r>
            <a:r>
              <a:rPr lang="en-US" sz="1200" b="0" dirty="0">
                <a:solidFill>
                  <a:schemeClr val="tx1"/>
                </a:solidFill>
                <a:latin typeface="ITC Avant Garde Gothic"/>
              </a:rPr>
              <a:t> </a:t>
            </a:r>
            <a:r>
              <a:rPr lang="en-US" sz="1200" b="0" dirty="0" err="1">
                <a:solidFill>
                  <a:schemeClr val="tx1"/>
                </a:solidFill>
                <a:latin typeface="ITC Avant Garde Gothic"/>
              </a:rPr>
              <a:t>Menghadiri</a:t>
            </a:r>
            <a:r>
              <a:rPr lang="en-US" sz="1200" b="0" dirty="0">
                <a:solidFill>
                  <a:schemeClr val="tx1"/>
                </a:solidFill>
                <a:latin typeface="ITC Avant Garde Gothic"/>
              </a:rPr>
              <a:t> </a:t>
            </a:r>
            <a:r>
              <a:rPr lang="en-US" sz="1200" b="0" dirty="0" err="1">
                <a:solidFill>
                  <a:schemeClr val="tx1"/>
                </a:solidFill>
                <a:latin typeface="ITC Avant Garde Gothic"/>
              </a:rPr>
              <a:t>Majlis</a:t>
            </a:r>
            <a:r>
              <a:rPr lang="en-US" sz="1200" b="0" dirty="0">
                <a:solidFill>
                  <a:schemeClr val="tx1"/>
                </a:solidFill>
                <a:latin typeface="ITC Avant Garde Gothic"/>
              </a:rPr>
              <a:t> (2007). </a:t>
            </a:r>
            <a:r>
              <a:rPr lang="en-US" sz="1200" b="0" dirty="0" err="1">
                <a:solidFill>
                  <a:schemeClr val="tx1"/>
                </a:solidFill>
                <a:latin typeface="ITC Avant Garde Gothic"/>
              </a:rPr>
              <a:t>Mokhtar</a:t>
            </a:r>
            <a:r>
              <a:rPr lang="en-US" sz="1200" b="0" dirty="0">
                <a:solidFill>
                  <a:schemeClr val="tx1"/>
                </a:solidFill>
                <a:latin typeface="ITC Avant Garde Gothic"/>
              </a:rPr>
              <a:t> </a:t>
            </a:r>
            <a:r>
              <a:rPr lang="en-US" sz="1200" b="0" dirty="0" err="1">
                <a:solidFill>
                  <a:schemeClr val="tx1"/>
                </a:solidFill>
                <a:latin typeface="ITC Avant Garde Gothic"/>
              </a:rPr>
              <a:t>Mohd</a:t>
            </a:r>
            <a:r>
              <a:rPr lang="en-US" sz="1200" b="0" dirty="0">
                <a:solidFill>
                  <a:schemeClr val="tx1"/>
                </a:solidFill>
                <a:latin typeface="ITC Avant Garde Gothic"/>
              </a:rPr>
              <a:t>. </a:t>
            </a:r>
            <a:r>
              <a:rPr lang="en-US" sz="1200" b="0" dirty="0" err="1">
                <a:solidFill>
                  <a:schemeClr val="tx1"/>
                </a:solidFill>
                <a:latin typeface="ITC Avant Garde Gothic"/>
              </a:rPr>
              <a:t>Tahir</a:t>
            </a:r>
            <a:r>
              <a:rPr lang="en-US" sz="1200" b="0" dirty="0">
                <a:solidFill>
                  <a:schemeClr val="tx1"/>
                </a:solidFill>
                <a:latin typeface="ITC Avant Garde Gothic"/>
              </a:rPr>
              <a:t>                                                                                                 </a:t>
            </a:r>
          </a:p>
          <a:p>
            <a:pPr>
              <a:defRPr/>
            </a:pPr>
            <a:endParaRPr lang="en-US" sz="4400" dirty="0">
              <a:solidFill>
                <a:schemeClr val="tx1"/>
              </a:solidFill>
              <a:latin typeface="ITC Avant Garde Gothic"/>
            </a:endParaRPr>
          </a:p>
        </p:txBody>
      </p:sp>
    </p:spTree>
    <p:extLst>
      <p:ext uri="{BB962C8B-B14F-4D97-AF65-F5344CB8AC3E}">
        <p14:creationId xmlns:p14="http://schemas.microsoft.com/office/powerpoint/2010/main" val="1271666646"/>
      </p:ext>
    </p:extLst>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defRPr/>
            </a:pPr>
            <a:r>
              <a:rPr lang="en-US" sz="1800" dirty="0" err="1">
                <a:solidFill>
                  <a:schemeClr val="bg1"/>
                </a:solidFill>
                <a:latin typeface="Calibri" pitchFamily="34" charset="0"/>
                <a:cs typeface="+mn-cs"/>
              </a:rPr>
              <a:t>Kaedah</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Penyusunan</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Tempat</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Duduk</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bagi</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Pelbagai</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Majlis</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Mengikut</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Amalan</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Prtokol</a:t>
            </a:r>
            <a:endParaRPr lang="en-US" sz="1800" dirty="0">
              <a:solidFill>
                <a:schemeClr val="bg1"/>
              </a:solidFill>
              <a:latin typeface="Calibri" pitchFamily="34" charset="0"/>
              <a:cs typeface="+mn-cs"/>
            </a:endParaRPr>
          </a:p>
        </p:txBody>
      </p:sp>
      <p:sp>
        <p:nvSpPr>
          <p:cNvPr id="173062" name="Rectangle 6"/>
          <p:cNvSpPr>
            <a:spLocks noGrp="1" noChangeArrowheads="1"/>
          </p:cNvSpPr>
          <p:nvPr>
            <p:ph type="subTitle" idx="1"/>
          </p:nvPr>
        </p:nvSpPr>
        <p:spPr>
          <a:xfrm>
            <a:off x="838200" y="838200"/>
            <a:ext cx="8077200" cy="762000"/>
          </a:xfrm>
        </p:spPr>
        <p:txBody>
          <a:bodyPr/>
          <a:lstStyle/>
          <a:p>
            <a:pPr algn="l" eaLnBrk="1" hangingPunct="1"/>
            <a:endParaRPr lang="en-US" sz="2800" b="1" smtClean="0">
              <a:solidFill>
                <a:srgbClr val="000066"/>
              </a:solidFill>
            </a:endParaRPr>
          </a:p>
          <a:p>
            <a:pPr algn="l" eaLnBrk="1" hangingPunct="1"/>
            <a:endParaRPr lang="en-US" sz="2800" b="1" smtClean="0">
              <a:solidFill>
                <a:srgbClr val="000066"/>
              </a:solidFill>
            </a:endParaRPr>
          </a:p>
        </p:txBody>
      </p:sp>
      <p:sp>
        <p:nvSpPr>
          <p:cNvPr id="73735" name="Rectangle 7"/>
          <p:cNvSpPr>
            <a:spLocks noChangeArrowheads="1"/>
          </p:cNvSpPr>
          <p:nvPr/>
        </p:nvSpPr>
        <p:spPr bwMode="auto">
          <a:xfrm>
            <a:off x="1219200" y="993775"/>
            <a:ext cx="76565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2400">
                <a:solidFill>
                  <a:srgbClr val="1F497D"/>
                </a:solidFill>
                <a:latin typeface="Calibri" pitchFamily="34" charset="0"/>
                <a:cs typeface="+mn-cs"/>
              </a:rPr>
              <a:t>3.  KEKANANAN BAGI </a:t>
            </a:r>
            <a:r>
              <a:rPr lang="en-US" sz="2400" u="sng">
                <a:solidFill>
                  <a:srgbClr val="C0504D"/>
                </a:solidFill>
                <a:latin typeface="Calibri" pitchFamily="34" charset="0"/>
                <a:cs typeface="+mn-cs"/>
              </a:rPr>
              <a:t>TUJUH</a:t>
            </a:r>
            <a:r>
              <a:rPr lang="en-US" sz="2400">
                <a:solidFill>
                  <a:srgbClr val="C0504D"/>
                </a:solidFill>
                <a:latin typeface="Calibri" pitchFamily="34" charset="0"/>
                <a:cs typeface="+mn-cs"/>
              </a:rPr>
              <a:t> </a:t>
            </a:r>
            <a:r>
              <a:rPr lang="en-US" sz="2400">
                <a:solidFill>
                  <a:prstClr val="black"/>
                </a:solidFill>
                <a:latin typeface="Calibri" pitchFamily="34" charset="0"/>
                <a:cs typeface="+mn-cs"/>
              </a:rPr>
              <a:t>ORANG</a:t>
            </a:r>
          </a:p>
        </p:txBody>
      </p:sp>
      <p:sp>
        <p:nvSpPr>
          <p:cNvPr id="73736" name="Rectangle 8"/>
          <p:cNvSpPr>
            <a:spLocks noChangeArrowheads="1"/>
          </p:cNvSpPr>
          <p:nvPr/>
        </p:nvSpPr>
        <p:spPr bwMode="auto">
          <a:xfrm>
            <a:off x="3429000" y="4267200"/>
            <a:ext cx="3352800" cy="3810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PENTAS KHAS</a:t>
            </a:r>
          </a:p>
        </p:txBody>
      </p:sp>
      <p:sp>
        <p:nvSpPr>
          <p:cNvPr id="73737" name="AutoShape 9" descr="Parchment"/>
          <p:cNvSpPr>
            <a:spLocks noChangeArrowheads="1"/>
          </p:cNvSpPr>
          <p:nvPr/>
        </p:nvSpPr>
        <p:spPr bwMode="auto">
          <a:xfrm>
            <a:off x="1524000" y="1828800"/>
            <a:ext cx="7086600" cy="3733800"/>
          </a:xfrm>
          <a:prstGeom prst="bevel">
            <a:avLst>
              <a:gd name="adj" fmla="val 12500"/>
            </a:avLst>
          </a:prstGeom>
          <a:blipFill dpi="0" rotWithShape="1">
            <a:blip r:embed="rId3"/>
            <a:srcRect/>
            <a:tile tx="0" ty="0" sx="100000" sy="100000" flip="none" algn="tl"/>
          </a:blipFill>
          <a:ln w="12700" cap="sq">
            <a:solidFill>
              <a:schemeClr val="tx1"/>
            </a:solidFill>
            <a:miter lim="800000"/>
            <a:headEnd type="none" w="sm" len="sm"/>
            <a:tailEnd type="none" w="sm" len="sm"/>
          </a:ln>
        </p:spPr>
        <p:txBody>
          <a:bodyPr wrap="none" anchor="ctr"/>
          <a:lstStyle/>
          <a:p>
            <a:pPr algn="ctr">
              <a:defRPr/>
            </a:pPr>
            <a:endParaRPr lang="en-GB" sz="2400" b="0">
              <a:solidFill>
                <a:prstClr val="black"/>
              </a:solidFill>
              <a:latin typeface="Times New Roman" pitchFamily="18" charset="0"/>
              <a:cs typeface="+mn-cs"/>
            </a:endParaRPr>
          </a:p>
        </p:txBody>
      </p:sp>
      <p:sp>
        <p:nvSpPr>
          <p:cNvPr id="73738" name="Rectangle 10"/>
          <p:cNvSpPr>
            <a:spLocks noChangeArrowheads="1"/>
          </p:cNvSpPr>
          <p:nvPr/>
        </p:nvSpPr>
        <p:spPr bwMode="auto">
          <a:xfrm>
            <a:off x="3048000" y="4267200"/>
            <a:ext cx="3352800" cy="3810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PENTAS KHAS</a:t>
            </a:r>
          </a:p>
        </p:txBody>
      </p:sp>
      <p:sp>
        <p:nvSpPr>
          <p:cNvPr id="73739" name="Rectangle 11"/>
          <p:cNvSpPr>
            <a:spLocks noChangeArrowheads="1"/>
          </p:cNvSpPr>
          <p:nvPr/>
        </p:nvSpPr>
        <p:spPr bwMode="auto">
          <a:xfrm>
            <a:off x="2133600" y="3048000"/>
            <a:ext cx="685800" cy="609600"/>
          </a:xfrm>
          <a:prstGeom prst="rect">
            <a:avLst/>
          </a:prstGeom>
          <a:solidFill>
            <a:srgbClr val="DD3C03"/>
          </a:solidFill>
          <a:ln w="12700" cap="sq">
            <a:solidFill>
              <a:schemeClr val="tx1"/>
            </a:solidFill>
            <a:miter lim="800000"/>
            <a:headEnd type="none" w="sm" len="sm"/>
            <a:tailEnd type="none" w="sm" len="sm"/>
          </a:ln>
        </p:spPr>
        <p:txBody>
          <a:bodyPr wrap="none" anchor="ctr"/>
          <a:lstStyle/>
          <a:p>
            <a:pPr algn="ctr">
              <a:defRPr/>
            </a:pPr>
            <a:r>
              <a:rPr lang="en-US" sz="4800">
                <a:solidFill>
                  <a:prstClr val="black"/>
                </a:solidFill>
                <a:latin typeface="Times New Roman" pitchFamily="18" charset="0"/>
                <a:cs typeface="+mn-cs"/>
              </a:rPr>
              <a:t>6</a:t>
            </a:r>
          </a:p>
        </p:txBody>
      </p:sp>
      <p:sp>
        <p:nvSpPr>
          <p:cNvPr id="73740" name="Rectangle 12"/>
          <p:cNvSpPr>
            <a:spLocks noChangeArrowheads="1"/>
          </p:cNvSpPr>
          <p:nvPr/>
        </p:nvSpPr>
        <p:spPr bwMode="auto">
          <a:xfrm>
            <a:off x="2971800" y="3048000"/>
            <a:ext cx="685800" cy="609600"/>
          </a:xfrm>
          <a:prstGeom prst="rect">
            <a:avLst/>
          </a:prstGeom>
          <a:solidFill>
            <a:srgbClr val="DD3C03"/>
          </a:solidFill>
          <a:ln w="12700" cap="sq">
            <a:solidFill>
              <a:schemeClr val="tx1"/>
            </a:solidFill>
            <a:miter lim="800000"/>
            <a:headEnd type="none" w="sm" len="sm"/>
            <a:tailEnd type="none" w="sm" len="sm"/>
          </a:ln>
        </p:spPr>
        <p:txBody>
          <a:bodyPr wrap="none" anchor="ctr"/>
          <a:lstStyle/>
          <a:p>
            <a:pPr algn="ctr">
              <a:defRPr/>
            </a:pPr>
            <a:r>
              <a:rPr lang="en-US" sz="4800">
                <a:solidFill>
                  <a:prstClr val="black"/>
                </a:solidFill>
                <a:latin typeface="Times New Roman" pitchFamily="18" charset="0"/>
                <a:cs typeface="+mn-cs"/>
              </a:rPr>
              <a:t>4</a:t>
            </a:r>
          </a:p>
        </p:txBody>
      </p:sp>
      <p:sp>
        <p:nvSpPr>
          <p:cNvPr id="73741" name="Rectangle 13"/>
          <p:cNvSpPr>
            <a:spLocks noChangeArrowheads="1"/>
          </p:cNvSpPr>
          <p:nvPr/>
        </p:nvSpPr>
        <p:spPr bwMode="auto">
          <a:xfrm>
            <a:off x="3810000" y="3048000"/>
            <a:ext cx="685800" cy="609600"/>
          </a:xfrm>
          <a:prstGeom prst="rect">
            <a:avLst/>
          </a:prstGeom>
          <a:solidFill>
            <a:srgbClr val="DD3C03"/>
          </a:solidFill>
          <a:ln w="12700" cap="sq">
            <a:solidFill>
              <a:schemeClr val="tx1"/>
            </a:solidFill>
            <a:miter lim="800000"/>
            <a:headEnd type="none" w="sm" len="sm"/>
            <a:tailEnd type="none" w="sm" len="sm"/>
          </a:ln>
        </p:spPr>
        <p:txBody>
          <a:bodyPr wrap="none" anchor="ctr"/>
          <a:lstStyle/>
          <a:p>
            <a:pPr algn="ctr">
              <a:defRPr/>
            </a:pPr>
            <a:r>
              <a:rPr lang="en-US" sz="4800">
                <a:solidFill>
                  <a:prstClr val="black"/>
                </a:solidFill>
                <a:latin typeface="Times New Roman" pitchFamily="18" charset="0"/>
                <a:cs typeface="+mn-cs"/>
              </a:rPr>
              <a:t>2</a:t>
            </a:r>
          </a:p>
        </p:txBody>
      </p:sp>
      <p:sp>
        <p:nvSpPr>
          <p:cNvPr id="73742" name="Rectangle 14"/>
          <p:cNvSpPr>
            <a:spLocks noChangeArrowheads="1"/>
          </p:cNvSpPr>
          <p:nvPr/>
        </p:nvSpPr>
        <p:spPr bwMode="auto">
          <a:xfrm>
            <a:off x="4648200" y="3048000"/>
            <a:ext cx="685800" cy="609600"/>
          </a:xfrm>
          <a:prstGeom prst="rect">
            <a:avLst/>
          </a:prstGeom>
          <a:solidFill>
            <a:srgbClr val="DD3C03"/>
          </a:solidFill>
          <a:ln w="12700" cap="sq">
            <a:solidFill>
              <a:schemeClr val="tx1"/>
            </a:solidFill>
            <a:miter lim="800000"/>
            <a:headEnd type="none" w="sm" len="sm"/>
            <a:tailEnd type="none" w="sm" len="sm"/>
          </a:ln>
        </p:spPr>
        <p:txBody>
          <a:bodyPr wrap="none" anchor="ctr"/>
          <a:lstStyle/>
          <a:p>
            <a:pPr algn="ctr">
              <a:defRPr/>
            </a:pPr>
            <a:r>
              <a:rPr lang="en-US" sz="4800">
                <a:solidFill>
                  <a:prstClr val="black"/>
                </a:solidFill>
                <a:latin typeface="Times New Roman" pitchFamily="18" charset="0"/>
                <a:cs typeface="+mn-cs"/>
              </a:rPr>
              <a:t>1</a:t>
            </a:r>
          </a:p>
        </p:txBody>
      </p:sp>
      <p:sp>
        <p:nvSpPr>
          <p:cNvPr id="73743" name="Rectangle 15"/>
          <p:cNvSpPr>
            <a:spLocks noChangeArrowheads="1"/>
          </p:cNvSpPr>
          <p:nvPr/>
        </p:nvSpPr>
        <p:spPr bwMode="auto">
          <a:xfrm>
            <a:off x="5562600" y="3048000"/>
            <a:ext cx="685800" cy="609600"/>
          </a:xfrm>
          <a:prstGeom prst="rect">
            <a:avLst/>
          </a:prstGeom>
          <a:solidFill>
            <a:srgbClr val="DD3C03"/>
          </a:solidFill>
          <a:ln w="12700" cap="sq">
            <a:solidFill>
              <a:schemeClr val="tx1"/>
            </a:solidFill>
            <a:miter lim="800000"/>
            <a:headEnd type="none" w="sm" len="sm"/>
            <a:tailEnd type="none" w="sm" len="sm"/>
          </a:ln>
        </p:spPr>
        <p:txBody>
          <a:bodyPr wrap="none" anchor="ctr"/>
          <a:lstStyle/>
          <a:p>
            <a:pPr algn="ctr">
              <a:defRPr/>
            </a:pPr>
            <a:r>
              <a:rPr lang="en-US" sz="4800">
                <a:solidFill>
                  <a:prstClr val="black"/>
                </a:solidFill>
                <a:latin typeface="Times New Roman" pitchFamily="18" charset="0"/>
                <a:cs typeface="+mn-cs"/>
              </a:rPr>
              <a:t>3</a:t>
            </a:r>
          </a:p>
        </p:txBody>
      </p:sp>
      <p:sp>
        <p:nvSpPr>
          <p:cNvPr id="73744" name="Rectangle 16"/>
          <p:cNvSpPr>
            <a:spLocks noChangeArrowheads="1"/>
          </p:cNvSpPr>
          <p:nvPr/>
        </p:nvSpPr>
        <p:spPr bwMode="auto">
          <a:xfrm>
            <a:off x="6400800" y="3048000"/>
            <a:ext cx="685800" cy="609600"/>
          </a:xfrm>
          <a:prstGeom prst="rect">
            <a:avLst/>
          </a:prstGeom>
          <a:solidFill>
            <a:srgbClr val="DD3C03"/>
          </a:solidFill>
          <a:ln w="12700" cap="sq">
            <a:solidFill>
              <a:schemeClr val="tx1"/>
            </a:solidFill>
            <a:miter lim="800000"/>
            <a:headEnd type="none" w="sm" len="sm"/>
            <a:tailEnd type="none" w="sm" len="sm"/>
          </a:ln>
        </p:spPr>
        <p:txBody>
          <a:bodyPr wrap="none" anchor="ctr"/>
          <a:lstStyle/>
          <a:p>
            <a:pPr algn="ctr">
              <a:defRPr/>
            </a:pPr>
            <a:r>
              <a:rPr lang="en-US" sz="4800">
                <a:solidFill>
                  <a:prstClr val="black"/>
                </a:solidFill>
                <a:latin typeface="Times New Roman" pitchFamily="18" charset="0"/>
                <a:cs typeface="+mn-cs"/>
              </a:rPr>
              <a:t>5</a:t>
            </a:r>
          </a:p>
        </p:txBody>
      </p:sp>
      <p:sp>
        <p:nvSpPr>
          <p:cNvPr id="73745" name="Rectangle 17"/>
          <p:cNvSpPr>
            <a:spLocks noChangeArrowheads="1"/>
          </p:cNvSpPr>
          <p:nvPr/>
        </p:nvSpPr>
        <p:spPr bwMode="auto">
          <a:xfrm>
            <a:off x="7239000" y="3048000"/>
            <a:ext cx="685800" cy="609600"/>
          </a:xfrm>
          <a:prstGeom prst="rect">
            <a:avLst/>
          </a:prstGeom>
          <a:solidFill>
            <a:srgbClr val="DD3C03"/>
          </a:solidFill>
          <a:ln w="12700" cap="sq">
            <a:solidFill>
              <a:schemeClr val="tx1"/>
            </a:solidFill>
            <a:miter lim="800000"/>
            <a:headEnd type="none" w="sm" len="sm"/>
            <a:tailEnd type="none" w="sm" len="sm"/>
          </a:ln>
        </p:spPr>
        <p:txBody>
          <a:bodyPr wrap="none" anchor="ctr"/>
          <a:lstStyle/>
          <a:p>
            <a:pPr algn="ctr">
              <a:defRPr/>
            </a:pPr>
            <a:r>
              <a:rPr lang="en-US" sz="4800">
                <a:solidFill>
                  <a:prstClr val="black"/>
                </a:solidFill>
                <a:latin typeface="Times New Roman" pitchFamily="18" charset="0"/>
                <a:cs typeface="+mn-cs"/>
              </a:rPr>
              <a:t>7</a:t>
            </a:r>
          </a:p>
        </p:txBody>
      </p:sp>
      <p:sp>
        <p:nvSpPr>
          <p:cNvPr id="18" name="Rectangle 5"/>
          <p:cNvSpPr>
            <a:spLocks noChangeArrowheads="1"/>
          </p:cNvSpPr>
          <p:nvPr/>
        </p:nvSpPr>
        <p:spPr bwMode="auto">
          <a:xfrm>
            <a:off x="-87086" y="5753100"/>
            <a:ext cx="9144000" cy="533400"/>
          </a:xfrm>
          <a:prstGeom prst="rect">
            <a:avLst/>
          </a:prstGeom>
          <a:noFill/>
          <a:ln>
            <a:noFill/>
          </a:ln>
        </p:spPr>
        <p:txBody>
          <a:bodyPr/>
          <a:lstStyle/>
          <a:p>
            <a:pPr>
              <a:defRPr/>
            </a:pPr>
            <a:r>
              <a:rPr lang="en-US" sz="1200" b="0" dirty="0" smtClean="0">
                <a:solidFill>
                  <a:schemeClr val="tx1"/>
                </a:solidFill>
                <a:latin typeface="ITC Avant Garde Gothic"/>
              </a:rPr>
              <a:t> </a:t>
            </a:r>
            <a:r>
              <a:rPr lang="en-US" sz="1200" b="0" dirty="0" err="1">
                <a:solidFill>
                  <a:schemeClr val="tx1"/>
                </a:solidFill>
                <a:latin typeface="ITC Avant Garde Gothic"/>
              </a:rPr>
              <a:t>Sumber</a:t>
            </a:r>
            <a:r>
              <a:rPr lang="en-US" sz="1200" b="0" dirty="0">
                <a:solidFill>
                  <a:schemeClr val="tx1"/>
                </a:solidFill>
                <a:latin typeface="ITC Avant Garde Gothic"/>
              </a:rPr>
              <a:t> </a:t>
            </a:r>
            <a:r>
              <a:rPr lang="en-US" sz="1200" b="0" dirty="0" err="1">
                <a:solidFill>
                  <a:schemeClr val="tx1"/>
                </a:solidFill>
                <a:latin typeface="ITC Avant Garde Gothic"/>
              </a:rPr>
              <a:t>bahan</a:t>
            </a:r>
            <a:r>
              <a:rPr lang="en-US" sz="1200" b="0" dirty="0">
                <a:solidFill>
                  <a:schemeClr val="tx1"/>
                </a:solidFill>
                <a:latin typeface="ITC Avant Garde Gothic"/>
              </a:rPr>
              <a:t> </a:t>
            </a:r>
            <a:r>
              <a:rPr lang="en-US" sz="1200" b="0" dirty="0" err="1">
                <a:solidFill>
                  <a:schemeClr val="tx1"/>
                </a:solidFill>
                <a:latin typeface="ITC Avant Garde Gothic"/>
              </a:rPr>
              <a:t>daripada</a:t>
            </a:r>
            <a:r>
              <a:rPr lang="en-US" sz="1200" b="0" dirty="0">
                <a:solidFill>
                  <a:schemeClr val="tx1"/>
                </a:solidFill>
                <a:latin typeface="ITC Avant Garde Gothic"/>
              </a:rPr>
              <a:t> </a:t>
            </a:r>
            <a:r>
              <a:rPr lang="en-US" sz="1200" b="0" dirty="0" err="1">
                <a:solidFill>
                  <a:schemeClr val="tx1"/>
                </a:solidFill>
                <a:latin typeface="ITC Avant Garde Gothic"/>
              </a:rPr>
              <a:t>Protokol</a:t>
            </a:r>
            <a:r>
              <a:rPr lang="en-US" sz="1200" b="0" dirty="0">
                <a:solidFill>
                  <a:schemeClr val="tx1"/>
                </a:solidFill>
                <a:latin typeface="ITC Avant Garde Gothic"/>
              </a:rPr>
              <a:t> </a:t>
            </a:r>
            <a:r>
              <a:rPr lang="en-US" sz="1200" b="0" dirty="0" err="1">
                <a:solidFill>
                  <a:schemeClr val="tx1"/>
                </a:solidFill>
                <a:latin typeface="ITC Avant Garde Gothic"/>
              </a:rPr>
              <a:t>dan</a:t>
            </a:r>
            <a:r>
              <a:rPr lang="en-US" sz="1200" b="0" dirty="0">
                <a:solidFill>
                  <a:schemeClr val="tx1"/>
                </a:solidFill>
                <a:latin typeface="ITC Avant Garde Gothic"/>
              </a:rPr>
              <a:t> </a:t>
            </a:r>
            <a:r>
              <a:rPr lang="en-US" sz="1200" b="0" dirty="0" err="1">
                <a:solidFill>
                  <a:schemeClr val="tx1"/>
                </a:solidFill>
                <a:latin typeface="ITC Avant Garde Gothic"/>
              </a:rPr>
              <a:t>Etiket</a:t>
            </a:r>
            <a:r>
              <a:rPr lang="en-US" sz="1200" b="0" dirty="0">
                <a:solidFill>
                  <a:schemeClr val="tx1"/>
                </a:solidFill>
                <a:latin typeface="ITC Avant Garde Gothic"/>
              </a:rPr>
              <a:t> </a:t>
            </a:r>
            <a:r>
              <a:rPr lang="en-US" sz="1200" b="0" dirty="0" err="1">
                <a:solidFill>
                  <a:schemeClr val="tx1"/>
                </a:solidFill>
                <a:latin typeface="ITC Avant Garde Gothic"/>
              </a:rPr>
              <a:t>Dalam</a:t>
            </a:r>
            <a:r>
              <a:rPr lang="en-US" sz="1200" b="0" dirty="0">
                <a:solidFill>
                  <a:schemeClr val="tx1"/>
                </a:solidFill>
                <a:latin typeface="ITC Avant Garde Gothic"/>
              </a:rPr>
              <a:t> </a:t>
            </a:r>
            <a:r>
              <a:rPr lang="en-US" sz="1200" b="0" dirty="0" err="1">
                <a:solidFill>
                  <a:schemeClr val="tx1"/>
                </a:solidFill>
                <a:latin typeface="ITC Avant Garde Gothic"/>
              </a:rPr>
              <a:t>Pengurusan</a:t>
            </a:r>
            <a:r>
              <a:rPr lang="en-US" sz="1200" b="0" dirty="0">
                <a:solidFill>
                  <a:schemeClr val="tx1"/>
                </a:solidFill>
                <a:latin typeface="ITC Avant Garde Gothic"/>
              </a:rPr>
              <a:t> </a:t>
            </a:r>
            <a:r>
              <a:rPr lang="en-US" sz="1200" b="0" dirty="0" err="1">
                <a:solidFill>
                  <a:schemeClr val="tx1"/>
                </a:solidFill>
                <a:latin typeface="ITC Avant Garde Gothic"/>
              </a:rPr>
              <a:t>dan</a:t>
            </a:r>
            <a:r>
              <a:rPr lang="en-US" sz="1200" b="0" dirty="0">
                <a:solidFill>
                  <a:schemeClr val="tx1"/>
                </a:solidFill>
                <a:latin typeface="ITC Avant Garde Gothic"/>
              </a:rPr>
              <a:t> </a:t>
            </a:r>
            <a:r>
              <a:rPr lang="en-US" sz="1200" b="0" dirty="0" err="1">
                <a:solidFill>
                  <a:schemeClr val="tx1"/>
                </a:solidFill>
                <a:latin typeface="ITC Avant Garde Gothic"/>
              </a:rPr>
              <a:t>Menghadiri</a:t>
            </a:r>
            <a:r>
              <a:rPr lang="en-US" sz="1200" b="0" dirty="0">
                <a:solidFill>
                  <a:schemeClr val="tx1"/>
                </a:solidFill>
                <a:latin typeface="ITC Avant Garde Gothic"/>
              </a:rPr>
              <a:t> </a:t>
            </a:r>
            <a:r>
              <a:rPr lang="en-US" sz="1200" b="0" dirty="0" err="1">
                <a:solidFill>
                  <a:schemeClr val="tx1"/>
                </a:solidFill>
                <a:latin typeface="ITC Avant Garde Gothic"/>
              </a:rPr>
              <a:t>Majlis</a:t>
            </a:r>
            <a:r>
              <a:rPr lang="en-US" sz="1200" b="0" dirty="0">
                <a:solidFill>
                  <a:schemeClr val="tx1"/>
                </a:solidFill>
                <a:latin typeface="ITC Avant Garde Gothic"/>
              </a:rPr>
              <a:t> (2007). </a:t>
            </a:r>
            <a:r>
              <a:rPr lang="en-US" sz="1200" b="0" dirty="0" err="1">
                <a:solidFill>
                  <a:schemeClr val="tx1"/>
                </a:solidFill>
                <a:latin typeface="ITC Avant Garde Gothic"/>
              </a:rPr>
              <a:t>Mokhtar</a:t>
            </a:r>
            <a:r>
              <a:rPr lang="en-US" sz="1200" b="0" dirty="0">
                <a:solidFill>
                  <a:schemeClr val="tx1"/>
                </a:solidFill>
                <a:latin typeface="ITC Avant Garde Gothic"/>
              </a:rPr>
              <a:t> </a:t>
            </a:r>
            <a:r>
              <a:rPr lang="en-US" sz="1200" b="0" dirty="0" err="1">
                <a:solidFill>
                  <a:schemeClr val="tx1"/>
                </a:solidFill>
                <a:latin typeface="ITC Avant Garde Gothic"/>
              </a:rPr>
              <a:t>Mohd</a:t>
            </a:r>
            <a:r>
              <a:rPr lang="en-US" sz="1200" b="0" dirty="0">
                <a:solidFill>
                  <a:schemeClr val="tx1"/>
                </a:solidFill>
                <a:latin typeface="ITC Avant Garde Gothic"/>
              </a:rPr>
              <a:t>. </a:t>
            </a:r>
            <a:r>
              <a:rPr lang="en-US" sz="1200" b="0" dirty="0" err="1">
                <a:solidFill>
                  <a:schemeClr val="tx1"/>
                </a:solidFill>
                <a:latin typeface="ITC Avant Garde Gothic"/>
              </a:rPr>
              <a:t>Tahir</a:t>
            </a:r>
            <a:r>
              <a:rPr lang="en-US" sz="1200" b="0" dirty="0">
                <a:solidFill>
                  <a:schemeClr val="tx1"/>
                </a:solidFill>
                <a:latin typeface="ITC Avant Garde Gothic"/>
              </a:rPr>
              <a:t>                                                                                                 </a:t>
            </a:r>
          </a:p>
          <a:p>
            <a:pPr>
              <a:defRPr/>
            </a:pPr>
            <a:endParaRPr lang="en-US" sz="4400" dirty="0">
              <a:solidFill>
                <a:schemeClr val="tx1"/>
              </a:solidFill>
              <a:latin typeface="ITC Avant Garde Gothic"/>
            </a:endParaRPr>
          </a:p>
        </p:txBody>
      </p:sp>
    </p:spTree>
    <p:extLst>
      <p:ext uri="{BB962C8B-B14F-4D97-AF65-F5344CB8AC3E}">
        <p14:creationId xmlns:p14="http://schemas.microsoft.com/office/powerpoint/2010/main" val="593432168"/>
      </p:ext>
    </p:extLst>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defRPr/>
            </a:pPr>
            <a:r>
              <a:rPr lang="en-US" sz="1800">
                <a:solidFill>
                  <a:schemeClr val="bg1"/>
                </a:solidFill>
                <a:latin typeface="Calibri" pitchFamily="34" charset="0"/>
                <a:cs typeface="+mn-cs"/>
              </a:rPr>
              <a:t>Kaedah Penyusunan Tempat Duduk bagi Pelbagai Majlis Mengikut Amalan Prtokol</a:t>
            </a:r>
          </a:p>
        </p:txBody>
      </p:sp>
      <p:sp>
        <p:nvSpPr>
          <p:cNvPr id="174086" name="Rectangle 6"/>
          <p:cNvSpPr>
            <a:spLocks noGrp="1" noChangeArrowheads="1"/>
          </p:cNvSpPr>
          <p:nvPr>
            <p:ph type="subTitle" idx="1"/>
          </p:nvPr>
        </p:nvSpPr>
        <p:spPr>
          <a:xfrm>
            <a:off x="838200" y="838200"/>
            <a:ext cx="8077200" cy="762000"/>
          </a:xfrm>
        </p:spPr>
        <p:txBody>
          <a:bodyPr/>
          <a:lstStyle/>
          <a:p>
            <a:pPr algn="l" eaLnBrk="1" hangingPunct="1"/>
            <a:endParaRPr lang="en-US" sz="2800" b="1" smtClean="0">
              <a:solidFill>
                <a:srgbClr val="000066"/>
              </a:solidFill>
            </a:endParaRPr>
          </a:p>
          <a:p>
            <a:pPr algn="l" eaLnBrk="1" hangingPunct="1"/>
            <a:endParaRPr lang="en-US" sz="2800" b="1" smtClean="0">
              <a:solidFill>
                <a:srgbClr val="000066"/>
              </a:solidFill>
            </a:endParaRPr>
          </a:p>
        </p:txBody>
      </p:sp>
      <p:sp>
        <p:nvSpPr>
          <p:cNvPr id="74759" name="Rectangle 7"/>
          <p:cNvSpPr>
            <a:spLocks noChangeArrowheads="1"/>
          </p:cNvSpPr>
          <p:nvPr/>
        </p:nvSpPr>
        <p:spPr bwMode="auto">
          <a:xfrm>
            <a:off x="1219200" y="993775"/>
            <a:ext cx="74723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2400">
                <a:solidFill>
                  <a:srgbClr val="1F497D"/>
                </a:solidFill>
                <a:latin typeface="Calibri" pitchFamily="34" charset="0"/>
                <a:cs typeface="+mn-cs"/>
              </a:rPr>
              <a:t>4.  BENTUK AUDITORIUM </a:t>
            </a:r>
            <a:r>
              <a:rPr lang="en-US" sz="2400" u="sng">
                <a:solidFill>
                  <a:srgbClr val="C0504D"/>
                </a:solidFill>
                <a:latin typeface="Calibri" pitchFamily="34" charset="0"/>
                <a:cs typeface="+mn-cs"/>
              </a:rPr>
              <a:t>DUA</a:t>
            </a:r>
            <a:r>
              <a:rPr lang="en-US" sz="2400">
                <a:solidFill>
                  <a:srgbClr val="C0504D"/>
                </a:solidFill>
                <a:latin typeface="Calibri" pitchFamily="34" charset="0"/>
                <a:cs typeface="+mn-cs"/>
              </a:rPr>
              <a:t> </a:t>
            </a:r>
            <a:r>
              <a:rPr lang="en-US" sz="2400">
                <a:solidFill>
                  <a:prstClr val="black"/>
                </a:solidFill>
                <a:latin typeface="Calibri" pitchFamily="34" charset="0"/>
                <a:cs typeface="+mn-cs"/>
              </a:rPr>
              <a:t>BLOK</a:t>
            </a:r>
          </a:p>
        </p:txBody>
      </p:sp>
      <p:grpSp>
        <p:nvGrpSpPr>
          <p:cNvPr id="174088" name="Group 8"/>
          <p:cNvGrpSpPr>
            <a:grpSpLocks/>
          </p:cNvGrpSpPr>
          <p:nvPr/>
        </p:nvGrpSpPr>
        <p:grpSpPr bwMode="auto">
          <a:xfrm>
            <a:off x="3352800" y="1524000"/>
            <a:ext cx="3276600" cy="1066800"/>
            <a:chOff x="1920" y="1056"/>
            <a:chExt cx="2064" cy="672"/>
          </a:xfrm>
        </p:grpSpPr>
        <p:sp>
          <p:nvSpPr>
            <p:cNvPr id="74797" name="Rectangle 9"/>
            <p:cNvSpPr>
              <a:spLocks noChangeArrowheads="1"/>
            </p:cNvSpPr>
            <p:nvPr/>
          </p:nvSpPr>
          <p:spPr bwMode="auto">
            <a:xfrm>
              <a:off x="1920" y="1056"/>
              <a:ext cx="2064" cy="67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defRPr/>
              </a:pPr>
              <a:endParaRPr lang="en-US" sz="2400" b="0">
                <a:solidFill>
                  <a:prstClr val="black"/>
                </a:solidFill>
                <a:latin typeface="Times New Roman" pitchFamily="18" charset="0"/>
                <a:cs typeface="+mn-cs"/>
              </a:endParaRPr>
            </a:p>
            <a:p>
              <a:pPr algn="ctr">
                <a:defRPr/>
              </a:pPr>
              <a:endParaRPr lang="en-US" sz="2400" b="0">
                <a:solidFill>
                  <a:prstClr val="black"/>
                </a:solidFill>
                <a:latin typeface="Times New Roman" pitchFamily="18" charset="0"/>
                <a:cs typeface="+mn-cs"/>
              </a:endParaRPr>
            </a:p>
            <a:p>
              <a:pPr algn="ctr">
                <a:defRPr/>
              </a:pPr>
              <a:r>
                <a:rPr lang="en-US" sz="2400" b="0">
                  <a:solidFill>
                    <a:prstClr val="black"/>
                  </a:solidFill>
                  <a:latin typeface="Times New Roman" pitchFamily="18" charset="0"/>
                  <a:cs typeface="+mn-cs"/>
                </a:rPr>
                <a:t>PENTAS KHAS</a:t>
              </a:r>
            </a:p>
          </p:txBody>
        </p:sp>
        <p:sp>
          <p:nvSpPr>
            <p:cNvPr id="74798" name="Rectangle 10"/>
            <p:cNvSpPr>
              <a:spLocks noChangeArrowheads="1"/>
            </p:cNvSpPr>
            <p:nvPr/>
          </p:nvSpPr>
          <p:spPr bwMode="auto">
            <a:xfrm>
              <a:off x="2016" y="1200"/>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4</a:t>
              </a:r>
            </a:p>
          </p:txBody>
        </p:sp>
        <p:sp>
          <p:nvSpPr>
            <p:cNvPr id="74799" name="Rectangle 11"/>
            <p:cNvSpPr>
              <a:spLocks noChangeArrowheads="1"/>
            </p:cNvSpPr>
            <p:nvPr/>
          </p:nvSpPr>
          <p:spPr bwMode="auto">
            <a:xfrm>
              <a:off x="2400" y="1200"/>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2</a:t>
              </a:r>
            </a:p>
          </p:txBody>
        </p:sp>
        <p:sp>
          <p:nvSpPr>
            <p:cNvPr id="74800" name="Rectangle 12"/>
            <p:cNvSpPr>
              <a:spLocks noChangeArrowheads="1"/>
            </p:cNvSpPr>
            <p:nvPr/>
          </p:nvSpPr>
          <p:spPr bwMode="auto">
            <a:xfrm>
              <a:off x="2784" y="1200"/>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a:t>
              </a:r>
            </a:p>
          </p:txBody>
        </p:sp>
        <p:sp>
          <p:nvSpPr>
            <p:cNvPr id="74801" name="Rectangle 13"/>
            <p:cNvSpPr>
              <a:spLocks noChangeArrowheads="1"/>
            </p:cNvSpPr>
            <p:nvPr/>
          </p:nvSpPr>
          <p:spPr bwMode="auto">
            <a:xfrm>
              <a:off x="3168" y="1200"/>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3</a:t>
              </a:r>
            </a:p>
          </p:txBody>
        </p:sp>
        <p:sp>
          <p:nvSpPr>
            <p:cNvPr id="74802" name="Rectangle 14"/>
            <p:cNvSpPr>
              <a:spLocks noChangeArrowheads="1"/>
            </p:cNvSpPr>
            <p:nvPr/>
          </p:nvSpPr>
          <p:spPr bwMode="auto">
            <a:xfrm>
              <a:off x="3552" y="1200"/>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5</a:t>
              </a:r>
            </a:p>
          </p:txBody>
        </p:sp>
      </p:grpSp>
      <p:sp>
        <p:nvSpPr>
          <p:cNvPr id="74761" name="Rectangle 15"/>
          <p:cNvSpPr>
            <a:spLocks noChangeArrowheads="1"/>
          </p:cNvSpPr>
          <p:nvPr/>
        </p:nvSpPr>
        <p:spPr bwMode="auto">
          <a:xfrm>
            <a:off x="1219200" y="2819400"/>
            <a:ext cx="3200400" cy="31242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grpSp>
        <p:nvGrpSpPr>
          <p:cNvPr id="174090" name="Group 16"/>
          <p:cNvGrpSpPr>
            <a:grpSpLocks/>
          </p:cNvGrpSpPr>
          <p:nvPr/>
        </p:nvGrpSpPr>
        <p:grpSpPr bwMode="auto">
          <a:xfrm>
            <a:off x="1295400" y="3048000"/>
            <a:ext cx="2971800" cy="2324100"/>
            <a:chOff x="960" y="2064"/>
            <a:chExt cx="1872" cy="1464"/>
          </a:xfrm>
        </p:grpSpPr>
        <p:sp>
          <p:nvSpPr>
            <p:cNvPr id="74781" name="Rectangle 17"/>
            <p:cNvSpPr>
              <a:spLocks noChangeArrowheads="1"/>
            </p:cNvSpPr>
            <p:nvPr/>
          </p:nvSpPr>
          <p:spPr bwMode="auto">
            <a:xfrm>
              <a:off x="1344" y="2448"/>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17</a:t>
              </a:r>
            </a:p>
          </p:txBody>
        </p:sp>
        <p:sp>
          <p:nvSpPr>
            <p:cNvPr id="74782" name="Rectangle 18"/>
            <p:cNvSpPr>
              <a:spLocks noChangeArrowheads="1"/>
            </p:cNvSpPr>
            <p:nvPr/>
          </p:nvSpPr>
          <p:spPr bwMode="auto">
            <a:xfrm>
              <a:off x="2496" y="2448"/>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11</a:t>
              </a:r>
            </a:p>
          </p:txBody>
        </p:sp>
        <p:sp>
          <p:nvSpPr>
            <p:cNvPr id="74783" name="Rectangle 19"/>
            <p:cNvSpPr>
              <a:spLocks noChangeArrowheads="1"/>
            </p:cNvSpPr>
            <p:nvPr/>
          </p:nvSpPr>
          <p:spPr bwMode="auto">
            <a:xfrm>
              <a:off x="960" y="2448"/>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19</a:t>
              </a:r>
            </a:p>
          </p:txBody>
        </p:sp>
        <p:sp>
          <p:nvSpPr>
            <p:cNvPr id="74784" name="Rectangle 20"/>
            <p:cNvSpPr>
              <a:spLocks noChangeArrowheads="1"/>
            </p:cNvSpPr>
            <p:nvPr/>
          </p:nvSpPr>
          <p:spPr bwMode="auto">
            <a:xfrm>
              <a:off x="2112" y="2448"/>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13</a:t>
              </a:r>
            </a:p>
          </p:txBody>
        </p:sp>
        <p:sp>
          <p:nvSpPr>
            <p:cNvPr id="74785" name="Rectangle 21"/>
            <p:cNvSpPr>
              <a:spLocks noChangeArrowheads="1"/>
            </p:cNvSpPr>
            <p:nvPr/>
          </p:nvSpPr>
          <p:spPr bwMode="auto">
            <a:xfrm>
              <a:off x="1728" y="2448"/>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15</a:t>
              </a:r>
            </a:p>
          </p:txBody>
        </p:sp>
        <p:sp>
          <p:nvSpPr>
            <p:cNvPr id="74786" name="Rectangle 22"/>
            <p:cNvSpPr>
              <a:spLocks noChangeArrowheads="1"/>
            </p:cNvSpPr>
            <p:nvPr/>
          </p:nvSpPr>
          <p:spPr bwMode="auto">
            <a:xfrm>
              <a:off x="1344" y="2064"/>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7</a:t>
              </a:r>
            </a:p>
          </p:txBody>
        </p:sp>
        <p:sp>
          <p:nvSpPr>
            <p:cNvPr id="74787" name="Rectangle 23"/>
            <p:cNvSpPr>
              <a:spLocks noChangeArrowheads="1"/>
            </p:cNvSpPr>
            <p:nvPr/>
          </p:nvSpPr>
          <p:spPr bwMode="auto">
            <a:xfrm>
              <a:off x="2496" y="2064"/>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a:t>
              </a:r>
            </a:p>
          </p:txBody>
        </p:sp>
        <p:sp>
          <p:nvSpPr>
            <p:cNvPr id="74788" name="Rectangle 24"/>
            <p:cNvSpPr>
              <a:spLocks noChangeArrowheads="1"/>
            </p:cNvSpPr>
            <p:nvPr/>
          </p:nvSpPr>
          <p:spPr bwMode="auto">
            <a:xfrm>
              <a:off x="960" y="2064"/>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9</a:t>
              </a:r>
            </a:p>
          </p:txBody>
        </p:sp>
        <p:sp>
          <p:nvSpPr>
            <p:cNvPr id="74789" name="Rectangle 25"/>
            <p:cNvSpPr>
              <a:spLocks noChangeArrowheads="1"/>
            </p:cNvSpPr>
            <p:nvPr/>
          </p:nvSpPr>
          <p:spPr bwMode="auto">
            <a:xfrm>
              <a:off x="2112" y="2064"/>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3</a:t>
              </a:r>
            </a:p>
          </p:txBody>
        </p:sp>
        <p:sp>
          <p:nvSpPr>
            <p:cNvPr id="74790" name="Rectangle 26"/>
            <p:cNvSpPr>
              <a:spLocks noChangeArrowheads="1"/>
            </p:cNvSpPr>
            <p:nvPr/>
          </p:nvSpPr>
          <p:spPr bwMode="auto">
            <a:xfrm>
              <a:off x="1728" y="2064"/>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5</a:t>
              </a:r>
            </a:p>
          </p:txBody>
        </p:sp>
        <p:sp>
          <p:nvSpPr>
            <p:cNvPr id="74791" name="Rectangle 27"/>
            <p:cNvSpPr>
              <a:spLocks noChangeArrowheads="1"/>
            </p:cNvSpPr>
            <p:nvPr/>
          </p:nvSpPr>
          <p:spPr bwMode="auto">
            <a:xfrm>
              <a:off x="1344" y="2832"/>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27</a:t>
              </a:r>
            </a:p>
          </p:txBody>
        </p:sp>
        <p:sp>
          <p:nvSpPr>
            <p:cNvPr id="74792" name="Rectangle 28"/>
            <p:cNvSpPr>
              <a:spLocks noChangeArrowheads="1"/>
            </p:cNvSpPr>
            <p:nvPr/>
          </p:nvSpPr>
          <p:spPr bwMode="auto">
            <a:xfrm>
              <a:off x="2496" y="2832"/>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21</a:t>
              </a:r>
            </a:p>
          </p:txBody>
        </p:sp>
        <p:sp>
          <p:nvSpPr>
            <p:cNvPr id="74793" name="Rectangle 29"/>
            <p:cNvSpPr>
              <a:spLocks noChangeArrowheads="1"/>
            </p:cNvSpPr>
            <p:nvPr/>
          </p:nvSpPr>
          <p:spPr bwMode="auto">
            <a:xfrm>
              <a:off x="960" y="2832"/>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29</a:t>
              </a:r>
            </a:p>
          </p:txBody>
        </p:sp>
        <p:sp>
          <p:nvSpPr>
            <p:cNvPr id="74794" name="Rectangle 30"/>
            <p:cNvSpPr>
              <a:spLocks noChangeArrowheads="1"/>
            </p:cNvSpPr>
            <p:nvPr/>
          </p:nvSpPr>
          <p:spPr bwMode="auto">
            <a:xfrm>
              <a:off x="2112" y="2832"/>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23</a:t>
              </a:r>
            </a:p>
          </p:txBody>
        </p:sp>
        <p:sp>
          <p:nvSpPr>
            <p:cNvPr id="74795" name="Rectangle 31"/>
            <p:cNvSpPr>
              <a:spLocks noChangeArrowheads="1"/>
            </p:cNvSpPr>
            <p:nvPr/>
          </p:nvSpPr>
          <p:spPr bwMode="auto">
            <a:xfrm>
              <a:off x="1728" y="2832"/>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25</a:t>
              </a:r>
            </a:p>
          </p:txBody>
        </p:sp>
        <p:sp>
          <p:nvSpPr>
            <p:cNvPr id="74796" name="Text Box 32"/>
            <p:cNvSpPr txBox="1">
              <a:spLocks noChangeArrowheads="1"/>
            </p:cNvSpPr>
            <p:nvPr/>
          </p:nvSpPr>
          <p:spPr bwMode="auto">
            <a:xfrm>
              <a:off x="1248" y="3312"/>
              <a:ext cx="129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defRPr/>
              </a:pPr>
              <a:r>
                <a:rPr lang="en-US" sz="2400" b="0" smtClean="0">
                  <a:solidFill>
                    <a:prstClr val="black"/>
                  </a:solidFill>
                  <a:latin typeface="Times New Roman" pitchFamily="18" charset="0"/>
                  <a:cs typeface="+mn-cs"/>
                </a:rPr>
                <a:t>BLOK A</a:t>
              </a:r>
            </a:p>
          </p:txBody>
        </p:sp>
      </p:grpSp>
      <p:grpSp>
        <p:nvGrpSpPr>
          <p:cNvPr id="174091" name="Group 33"/>
          <p:cNvGrpSpPr>
            <a:grpSpLocks/>
          </p:cNvGrpSpPr>
          <p:nvPr/>
        </p:nvGrpSpPr>
        <p:grpSpPr bwMode="auto">
          <a:xfrm>
            <a:off x="5486400" y="2819400"/>
            <a:ext cx="3200400" cy="3124200"/>
            <a:chOff x="3264" y="1824"/>
            <a:chExt cx="2016" cy="1968"/>
          </a:xfrm>
        </p:grpSpPr>
        <p:sp>
          <p:nvSpPr>
            <p:cNvPr id="74764" name="Rectangle 34"/>
            <p:cNvSpPr>
              <a:spLocks noChangeArrowheads="1"/>
            </p:cNvSpPr>
            <p:nvPr/>
          </p:nvSpPr>
          <p:spPr bwMode="auto">
            <a:xfrm>
              <a:off x="3264" y="1824"/>
              <a:ext cx="2016" cy="1968"/>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74765" name="Rectangle 35"/>
            <p:cNvSpPr>
              <a:spLocks noChangeArrowheads="1"/>
            </p:cNvSpPr>
            <p:nvPr/>
          </p:nvSpPr>
          <p:spPr bwMode="auto">
            <a:xfrm>
              <a:off x="3744" y="2832"/>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24</a:t>
              </a:r>
            </a:p>
          </p:txBody>
        </p:sp>
        <p:sp>
          <p:nvSpPr>
            <p:cNvPr id="74766" name="Rectangle 36"/>
            <p:cNvSpPr>
              <a:spLocks noChangeArrowheads="1"/>
            </p:cNvSpPr>
            <p:nvPr/>
          </p:nvSpPr>
          <p:spPr bwMode="auto">
            <a:xfrm>
              <a:off x="4896" y="2832"/>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30</a:t>
              </a:r>
            </a:p>
          </p:txBody>
        </p:sp>
        <p:sp>
          <p:nvSpPr>
            <p:cNvPr id="74767" name="Rectangle 37"/>
            <p:cNvSpPr>
              <a:spLocks noChangeArrowheads="1"/>
            </p:cNvSpPr>
            <p:nvPr/>
          </p:nvSpPr>
          <p:spPr bwMode="auto">
            <a:xfrm>
              <a:off x="3360" y="2832"/>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22</a:t>
              </a:r>
            </a:p>
          </p:txBody>
        </p:sp>
        <p:sp>
          <p:nvSpPr>
            <p:cNvPr id="74768" name="Rectangle 38"/>
            <p:cNvSpPr>
              <a:spLocks noChangeArrowheads="1"/>
            </p:cNvSpPr>
            <p:nvPr/>
          </p:nvSpPr>
          <p:spPr bwMode="auto">
            <a:xfrm>
              <a:off x="4512" y="2832"/>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28</a:t>
              </a:r>
            </a:p>
          </p:txBody>
        </p:sp>
        <p:sp>
          <p:nvSpPr>
            <p:cNvPr id="74769" name="Rectangle 39"/>
            <p:cNvSpPr>
              <a:spLocks noChangeArrowheads="1"/>
            </p:cNvSpPr>
            <p:nvPr/>
          </p:nvSpPr>
          <p:spPr bwMode="auto">
            <a:xfrm>
              <a:off x="4128" y="2832"/>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26</a:t>
              </a:r>
            </a:p>
          </p:txBody>
        </p:sp>
        <p:sp>
          <p:nvSpPr>
            <p:cNvPr id="74770" name="Rectangle 40"/>
            <p:cNvSpPr>
              <a:spLocks noChangeArrowheads="1"/>
            </p:cNvSpPr>
            <p:nvPr/>
          </p:nvSpPr>
          <p:spPr bwMode="auto">
            <a:xfrm>
              <a:off x="3744" y="2448"/>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14</a:t>
              </a:r>
            </a:p>
          </p:txBody>
        </p:sp>
        <p:sp>
          <p:nvSpPr>
            <p:cNvPr id="74771" name="Rectangle 41"/>
            <p:cNvSpPr>
              <a:spLocks noChangeArrowheads="1"/>
            </p:cNvSpPr>
            <p:nvPr/>
          </p:nvSpPr>
          <p:spPr bwMode="auto">
            <a:xfrm>
              <a:off x="4896" y="2448"/>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20</a:t>
              </a:r>
            </a:p>
          </p:txBody>
        </p:sp>
        <p:sp>
          <p:nvSpPr>
            <p:cNvPr id="74772" name="Rectangle 42"/>
            <p:cNvSpPr>
              <a:spLocks noChangeArrowheads="1"/>
            </p:cNvSpPr>
            <p:nvPr/>
          </p:nvSpPr>
          <p:spPr bwMode="auto">
            <a:xfrm>
              <a:off x="3360" y="2448"/>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12</a:t>
              </a:r>
            </a:p>
          </p:txBody>
        </p:sp>
        <p:sp>
          <p:nvSpPr>
            <p:cNvPr id="74773" name="Rectangle 43"/>
            <p:cNvSpPr>
              <a:spLocks noChangeArrowheads="1"/>
            </p:cNvSpPr>
            <p:nvPr/>
          </p:nvSpPr>
          <p:spPr bwMode="auto">
            <a:xfrm>
              <a:off x="4512" y="2448"/>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18</a:t>
              </a:r>
            </a:p>
          </p:txBody>
        </p:sp>
        <p:sp>
          <p:nvSpPr>
            <p:cNvPr id="74774" name="Rectangle 44"/>
            <p:cNvSpPr>
              <a:spLocks noChangeArrowheads="1"/>
            </p:cNvSpPr>
            <p:nvPr/>
          </p:nvSpPr>
          <p:spPr bwMode="auto">
            <a:xfrm>
              <a:off x="4128" y="2448"/>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16</a:t>
              </a:r>
            </a:p>
          </p:txBody>
        </p:sp>
        <p:sp>
          <p:nvSpPr>
            <p:cNvPr id="74775" name="Rectangle 45"/>
            <p:cNvSpPr>
              <a:spLocks noChangeArrowheads="1"/>
            </p:cNvSpPr>
            <p:nvPr/>
          </p:nvSpPr>
          <p:spPr bwMode="auto">
            <a:xfrm>
              <a:off x="3744" y="2016"/>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4</a:t>
              </a:r>
            </a:p>
          </p:txBody>
        </p:sp>
        <p:sp>
          <p:nvSpPr>
            <p:cNvPr id="74776" name="Rectangle 46"/>
            <p:cNvSpPr>
              <a:spLocks noChangeArrowheads="1"/>
            </p:cNvSpPr>
            <p:nvPr/>
          </p:nvSpPr>
          <p:spPr bwMode="auto">
            <a:xfrm>
              <a:off x="4896" y="2016"/>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10</a:t>
              </a:r>
            </a:p>
          </p:txBody>
        </p:sp>
        <p:sp>
          <p:nvSpPr>
            <p:cNvPr id="74777" name="Rectangle 47"/>
            <p:cNvSpPr>
              <a:spLocks noChangeArrowheads="1"/>
            </p:cNvSpPr>
            <p:nvPr/>
          </p:nvSpPr>
          <p:spPr bwMode="auto">
            <a:xfrm>
              <a:off x="3360" y="2016"/>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2</a:t>
              </a:r>
            </a:p>
          </p:txBody>
        </p:sp>
        <p:sp>
          <p:nvSpPr>
            <p:cNvPr id="74778" name="Rectangle 48"/>
            <p:cNvSpPr>
              <a:spLocks noChangeArrowheads="1"/>
            </p:cNvSpPr>
            <p:nvPr/>
          </p:nvSpPr>
          <p:spPr bwMode="auto">
            <a:xfrm>
              <a:off x="4512" y="2016"/>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8</a:t>
              </a:r>
            </a:p>
          </p:txBody>
        </p:sp>
        <p:sp>
          <p:nvSpPr>
            <p:cNvPr id="74779" name="Rectangle 49"/>
            <p:cNvSpPr>
              <a:spLocks noChangeArrowheads="1"/>
            </p:cNvSpPr>
            <p:nvPr/>
          </p:nvSpPr>
          <p:spPr bwMode="auto">
            <a:xfrm>
              <a:off x="4128" y="2016"/>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6</a:t>
              </a:r>
            </a:p>
          </p:txBody>
        </p:sp>
        <p:sp>
          <p:nvSpPr>
            <p:cNvPr id="74780" name="Text Box 50"/>
            <p:cNvSpPr txBox="1">
              <a:spLocks noChangeArrowheads="1"/>
            </p:cNvSpPr>
            <p:nvPr/>
          </p:nvSpPr>
          <p:spPr bwMode="auto">
            <a:xfrm>
              <a:off x="3600" y="3264"/>
              <a:ext cx="13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defRPr/>
              </a:pPr>
              <a:r>
                <a:rPr lang="en-US" sz="2400" b="0" smtClean="0">
                  <a:solidFill>
                    <a:prstClr val="black"/>
                  </a:solidFill>
                  <a:latin typeface="Times New Roman" pitchFamily="18" charset="0"/>
                  <a:cs typeface="+mn-cs"/>
                </a:rPr>
                <a:t>BLOK B</a:t>
              </a:r>
            </a:p>
          </p:txBody>
        </p:sp>
      </p:grpSp>
    </p:spTree>
    <p:extLst>
      <p:ext uri="{BB962C8B-B14F-4D97-AF65-F5344CB8AC3E}">
        <p14:creationId xmlns:p14="http://schemas.microsoft.com/office/powerpoint/2010/main" val="2840989757"/>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269875"/>
            <a:ext cx="6248400" cy="646113"/>
          </a:xfrm>
          <a:prstGeom prst="rect">
            <a:avLst/>
          </a:prstGeom>
          <a:noFill/>
        </p:spPr>
        <p:txBody>
          <a:bodyPr>
            <a:spAutoFit/>
          </a:bodyPr>
          <a:lstStyle/>
          <a:p>
            <a:pPr algn="ctr">
              <a:defRPr/>
            </a:pPr>
            <a:r>
              <a:rPr lang="ms-MY" sz="3600"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rPr>
              <a:t>.......DEFINISI</a:t>
            </a:r>
          </a:p>
        </p:txBody>
      </p:sp>
      <p:sp>
        <p:nvSpPr>
          <p:cNvPr id="12" name="Round Diagonal Corner Rectangle 11"/>
          <p:cNvSpPr/>
          <p:nvPr/>
        </p:nvSpPr>
        <p:spPr>
          <a:xfrm>
            <a:off x="1143000" y="1162903"/>
            <a:ext cx="5562600"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solidFill>
                  <a:schemeClr val="tx1"/>
                </a:solidFill>
                <a:latin typeface="Calibri" pitchFamily="34" charset="0"/>
              </a:rPr>
              <a:t>PENGERTIAN PROTOKOL</a:t>
            </a:r>
          </a:p>
        </p:txBody>
      </p:sp>
      <p:sp>
        <p:nvSpPr>
          <p:cNvPr id="13" name="TextBox 12"/>
          <p:cNvSpPr txBox="1"/>
          <p:nvPr/>
        </p:nvSpPr>
        <p:spPr>
          <a:xfrm>
            <a:off x="1143000" y="2057400"/>
            <a:ext cx="7315200" cy="3538537"/>
          </a:xfrm>
          <a:prstGeom prst="rect">
            <a:avLst/>
          </a:prstGeom>
          <a:noFill/>
        </p:spPr>
        <p:txBody>
          <a:bodyPr>
            <a:spAutoFit/>
          </a:bodyPr>
          <a:lstStyle/>
          <a:p>
            <a:pPr algn="just">
              <a:defRPr/>
            </a:pPr>
            <a:endPar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endParaRPr>
          </a:p>
          <a:p>
            <a:pPr marL="514350" indent="-514350" algn="just">
              <a:buFont typeface="+mj-lt"/>
              <a:buAutoNum type="alphaLcPeriod" startAt="3"/>
              <a:defRPr/>
            </a:pP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Suatu</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kumpulan</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etiket</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diplomatik</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a:t>
            </a:r>
          </a:p>
          <a:p>
            <a:pPr marL="514350" indent="-514350" algn="just">
              <a:buFont typeface="+mj-lt"/>
              <a:buAutoNum type="alphaLcPeriod" startAt="3"/>
              <a:defRPr/>
            </a:pPr>
            <a:endPar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endParaRPr>
          </a:p>
          <a:p>
            <a:pPr marL="514350" indent="-514350" algn="just">
              <a:buFont typeface="+mj-lt"/>
              <a:buAutoNum type="alphaLcPeriod" startAt="3"/>
              <a:defRPr/>
            </a:pP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Peraturan-peraturan</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dalam</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ISTIADAT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rasmi</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seperti</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penyambutan</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tetamu</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dan</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lain-lain.</a:t>
            </a:r>
          </a:p>
          <a:p>
            <a:pPr marL="514350" indent="-514350" algn="just">
              <a:buFont typeface="+mj-lt"/>
              <a:buAutoNum type="alphaLcPeriod" startAt="3"/>
              <a:defRPr/>
            </a:pPr>
            <a:endPar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endParaRPr>
          </a:p>
          <a:p>
            <a:pPr marL="514350" indent="-514350" algn="just">
              <a:buFont typeface="+mj-lt"/>
              <a:buAutoNum type="alphaLcPeriod" startAt="3"/>
              <a:defRPr/>
            </a:pP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Budi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pekerti</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dan</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peraturan-peraturan</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dalam</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ISTIADAT RASMI. </a:t>
            </a:r>
          </a:p>
        </p:txBody>
      </p:sp>
    </p:spTree>
    <p:extLst>
      <p:ext uri="{BB962C8B-B14F-4D97-AF65-F5344CB8AC3E}">
        <p14:creationId xmlns:p14="http://schemas.microsoft.com/office/powerpoint/2010/main" val="26957920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8" presetClass="entr" presetSubtype="9"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upLeft)">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defRPr/>
            </a:pPr>
            <a:r>
              <a:rPr lang="en-US" sz="1800" dirty="0" err="1">
                <a:solidFill>
                  <a:schemeClr val="bg1"/>
                </a:solidFill>
                <a:latin typeface="Calibri" pitchFamily="34" charset="0"/>
                <a:cs typeface="+mn-cs"/>
              </a:rPr>
              <a:t>Kaedah</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Penyusunan</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Tempat</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Duduk</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bagi</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Pelbagai</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Majlis</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Mengikut</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Amalan</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Prtokol</a:t>
            </a:r>
            <a:endParaRPr lang="en-US" sz="1800" dirty="0">
              <a:solidFill>
                <a:schemeClr val="bg1"/>
              </a:solidFill>
              <a:latin typeface="Calibri" pitchFamily="34" charset="0"/>
              <a:cs typeface="+mn-cs"/>
            </a:endParaRPr>
          </a:p>
        </p:txBody>
      </p:sp>
      <p:sp>
        <p:nvSpPr>
          <p:cNvPr id="175110" name="Rectangle 6"/>
          <p:cNvSpPr>
            <a:spLocks noGrp="1" noChangeArrowheads="1"/>
          </p:cNvSpPr>
          <p:nvPr>
            <p:ph type="subTitle" idx="1"/>
          </p:nvPr>
        </p:nvSpPr>
        <p:spPr>
          <a:xfrm>
            <a:off x="838200" y="838200"/>
            <a:ext cx="8077200" cy="762000"/>
          </a:xfrm>
        </p:spPr>
        <p:txBody>
          <a:bodyPr/>
          <a:lstStyle/>
          <a:p>
            <a:pPr algn="l" eaLnBrk="1" hangingPunct="1"/>
            <a:endParaRPr lang="en-US" sz="2800" b="1" smtClean="0">
              <a:solidFill>
                <a:srgbClr val="000066"/>
              </a:solidFill>
            </a:endParaRPr>
          </a:p>
          <a:p>
            <a:pPr algn="l" eaLnBrk="1" hangingPunct="1"/>
            <a:endParaRPr lang="en-US" sz="2800" b="1" smtClean="0">
              <a:solidFill>
                <a:srgbClr val="000066"/>
              </a:solidFill>
            </a:endParaRPr>
          </a:p>
        </p:txBody>
      </p:sp>
      <p:sp>
        <p:nvSpPr>
          <p:cNvPr id="75783" name="Rectangle 7"/>
          <p:cNvSpPr>
            <a:spLocks noChangeArrowheads="1"/>
          </p:cNvSpPr>
          <p:nvPr/>
        </p:nvSpPr>
        <p:spPr bwMode="auto">
          <a:xfrm>
            <a:off x="1219200" y="993775"/>
            <a:ext cx="74723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2400">
                <a:solidFill>
                  <a:srgbClr val="1F497D"/>
                </a:solidFill>
                <a:latin typeface="Calibri" pitchFamily="34" charset="0"/>
                <a:cs typeface="+mn-cs"/>
              </a:rPr>
              <a:t>5.  BENTUK AUDITORIUM </a:t>
            </a:r>
            <a:r>
              <a:rPr lang="en-US" sz="2400" u="sng">
                <a:solidFill>
                  <a:srgbClr val="C0504D"/>
                </a:solidFill>
                <a:latin typeface="Calibri" pitchFamily="34" charset="0"/>
                <a:cs typeface="+mn-cs"/>
              </a:rPr>
              <a:t>DUA</a:t>
            </a:r>
            <a:r>
              <a:rPr lang="en-US" sz="2400">
                <a:solidFill>
                  <a:srgbClr val="C0504D"/>
                </a:solidFill>
                <a:latin typeface="Calibri" pitchFamily="34" charset="0"/>
                <a:cs typeface="+mn-cs"/>
              </a:rPr>
              <a:t> </a:t>
            </a:r>
            <a:r>
              <a:rPr lang="en-US" sz="2400">
                <a:solidFill>
                  <a:srgbClr val="1F497D"/>
                </a:solidFill>
                <a:latin typeface="Calibri" pitchFamily="34" charset="0"/>
                <a:cs typeface="+mn-cs"/>
              </a:rPr>
              <a:t>BLOK</a:t>
            </a:r>
          </a:p>
        </p:txBody>
      </p:sp>
      <p:grpSp>
        <p:nvGrpSpPr>
          <p:cNvPr id="175112" name="Group 8"/>
          <p:cNvGrpSpPr>
            <a:grpSpLocks/>
          </p:cNvGrpSpPr>
          <p:nvPr/>
        </p:nvGrpSpPr>
        <p:grpSpPr bwMode="auto">
          <a:xfrm>
            <a:off x="1371600" y="2743200"/>
            <a:ext cx="3200400" cy="3124200"/>
            <a:chOff x="912" y="1824"/>
            <a:chExt cx="2016" cy="1968"/>
          </a:xfrm>
        </p:grpSpPr>
        <p:sp>
          <p:nvSpPr>
            <p:cNvPr id="75810" name="Rectangle 9" descr="White marble"/>
            <p:cNvSpPr>
              <a:spLocks noChangeArrowheads="1"/>
            </p:cNvSpPr>
            <p:nvPr/>
          </p:nvSpPr>
          <p:spPr bwMode="auto">
            <a:xfrm>
              <a:off x="912" y="1824"/>
              <a:ext cx="2016" cy="1968"/>
            </a:xfrm>
            <a:prstGeom prst="rect">
              <a:avLst/>
            </a:prstGeom>
            <a:blipFill dpi="0" rotWithShape="1">
              <a:blip r:embed="rId3"/>
              <a:srcRect/>
              <a:tile tx="0" ty="0" sx="100000" sy="100000" flip="none" algn="tl"/>
            </a:blipFill>
            <a:ln w="12700" cap="sq">
              <a:solidFill>
                <a:schemeClr val="tx1"/>
              </a:solidFill>
              <a:miter lim="800000"/>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75811" name="Rectangle 10"/>
            <p:cNvSpPr>
              <a:spLocks noChangeArrowheads="1"/>
            </p:cNvSpPr>
            <p:nvPr/>
          </p:nvSpPr>
          <p:spPr bwMode="auto">
            <a:xfrm>
              <a:off x="1344" y="2448"/>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9</a:t>
              </a:r>
            </a:p>
          </p:txBody>
        </p:sp>
        <p:sp>
          <p:nvSpPr>
            <p:cNvPr id="75812" name="Rectangle 11"/>
            <p:cNvSpPr>
              <a:spLocks noChangeArrowheads="1"/>
            </p:cNvSpPr>
            <p:nvPr/>
          </p:nvSpPr>
          <p:spPr bwMode="auto">
            <a:xfrm>
              <a:off x="2496" y="2448"/>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6</a:t>
              </a:r>
            </a:p>
          </p:txBody>
        </p:sp>
        <p:sp>
          <p:nvSpPr>
            <p:cNvPr id="75813" name="Rectangle 12"/>
            <p:cNvSpPr>
              <a:spLocks noChangeArrowheads="1"/>
            </p:cNvSpPr>
            <p:nvPr/>
          </p:nvSpPr>
          <p:spPr bwMode="auto">
            <a:xfrm>
              <a:off x="960" y="2448"/>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10</a:t>
              </a:r>
            </a:p>
          </p:txBody>
        </p:sp>
        <p:sp>
          <p:nvSpPr>
            <p:cNvPr id="75814" name="Rectangle 13"/>
            <p:cNvSpPr>
              <a:spLocks noChangeArrowheads="1"/>
            </p:cNvSpPr>
            <p:nvPr/>
          </p:nvSpPr>
          <p:spPr bwMode="auto">
            <a:xfrm>
              <a:off x="2112" y="2448"/>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7</a:t>
              </a:r>
            </a:p>
          </p:txBody>
        </p:sp>
        <p:sp>
          <p:nvSpPr>
            <p:cNvPr id="75815" name="Rectangle 14"/>
            <p:cNvSpPr>
              <a:spLocks noChangeArrowheads="1"/>
            </p:cNvSpPr>
            <p:nvPr/>
          </p:nvSpPr>
          <p:spPr bwMode="auto">
            <a:xfrm>
              <a:off x="1728" y="2448"/>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8</a:t>
              </a:r>
            </a:p>
          </p:txBody>
        </p:sp>
        <p:sp>
          <p:nvSpPr>
            <p:cNvPr id="75816" name="Rectangle 15"/>
            <p:cNvSpPr>
              <a:spLocks noChangeArrowheads="1"/>
            </p:cNvSpPr>
            <p:nvPr/>
          </p:nvSpPr>
          <p:spPr bwMode="auto">
            <a:xfrm>
              <a:off x="1344" y="2064"/>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4</a:t>
              </a:r>
            </a:p>
          </p:txBody>
        </p:sp>
        <p:sp>
          <p:nvSpPr>
            <p:cNvPr id="75817" name="Rectangle 16"/>
            <p:cNvSpPr>
              <a:spLocks noChangeArrowheads="1"/>
            </p:cNvSpPr>
            <p:nvPr/>
          </p:nvSpPr>
          <p:spPr bwMode="auto">
            <a:xfrm>
              <a:off x="2496" y="2064"/>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a:t>
              </a:r>
            </a:p>
          </p:txBody>
        </p:sp>
        <p:sp>
          <p:nvSpPr>
            <p:cNvPr id="75818" name="Rectangle 17"/>
            <p:cNvSpPr>
              <a:spLocks noChangeArrowheads="1"/>
            </p:cNvSpPr>
            <p:nvPr/>
          </p:nvSpPr>
          <p:spPr bwMode="auto">
            <a:xfrm>
              <a:off x="960" y="2064"/>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5</a:t>
              </a:r>
            </a:p>
          </p:txBody>
        </p:sp>
        <p:sp>
          <p:nvSpPr>
            <p:cNvPr id="75819" name="Rectangle 18"/>
            <p:cNvSpPr>
              <a:spLocks noChangeArrowheads="1"/>
            </p:cNvSpPr>
            <p:nvPr/>
          </p:nvSpPr>
          <p:spPr bwMode="auto">
            <a:xfrm>
              <a:off x="2112" y="2064"/>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2</a:t>
              </a:r>
            </a:p>
          </p:txBody>
        </p:sp>
        <p:sp>
          <p:nvSpPr>
            <p:cNvPr id="75820" name="Rectangle 19"/>
            <p:cNvSpPr>
              <a:spLocks noChangeArrowheads="1"/>
            </p:cNvSpPr>
            <p:nvPr/>
          </p:nvSpPr>
          <p:spPr bwMode="auto">
            <a:xfrm>
              <a:off x="1728" y="2064"/>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3</a:t>
              </a:r>
            </a:p>
          </p:txBody>
        </p:sp>
        <p:sp>
          <p:nvSpPr>
            <p:cNvPr id="75821" name="Rectangle 20"/>
            <p:cNvSpPr>
              <a:spLocks noChangeArrowheads="1"/>
            </p:cNvSpPr>
            <p:nvPr/>
          </p:nvSpPr>
          <p:spPr bwMode="auto">
            <a:xfrm>
              <a:off x="1344" y="2832"/>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14</a:t>
              </a:r>
            </a:p>
          </p:txBody>
        </p:sp>
        <p:sp>
          <p:nvSpPr>
            <p:cNvPr id="75822" name="Rectangle 21"/>
            <p:cNvSpPr>
              <a:spLocks noChangeArrowheads="1"/>
            </p:cNvSpPr>
            <p:nvPr/>
          </p:nvSpPr>
          <p:spPr bwMode="auto">
            <a:xfrm>
              <a:off x="2496" y="2832"/>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11</a:t>
              </a:r>
            </a:p>
          </p:txBody>
        </p:sp>
        <p:sp>
          <p:nvSpPr>
            <p:cNvPr id="75823" name="Rectangle 22"/>
            <p:cNvSpPr>
              <a:spLocks noChangeArrowheads="1"/>
            </p:cNvSpPr>
            <p:nvPr/>
          </p:nvSpPr>
          <p:spPr bwMode="auto">
            <a:xfrm>
              <a:off x="960" y="2832"/>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15</a:t>
              </a:r>
            </a:p>
          </p:txBody>
        </p:sp>
        <p:sp>
          <p:nvSpPr>
            <p:cNvPr id="75824" name="Rectangle 23"/>
            <p:cNvSpPr>
              <a:spLocks noChangeArrowheads="1"/>
            </p:cNvSpPr>
            <p:nvPr/>
          </p:nvSpPr>
          <p:spPr bwMode="auto">
            <a:xfrm>
              <a:off x="2112" y="2832"/>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12</a:t>
              </a:r>
            </a:p>
          </p:txBody>
        </p:sp>
        <p:sp>
          <p:nvSpPr>
            <p:cNvPr id="75825" name="Rectangle 24"/>
            <p:cNvSpPr>
              <a:spLocks noChangeArrowheads="1"/>
            </p:cNvSpPr>
            <p:nvPr/>
          </p:nvSpPr>
          <p:spPr bwMode="auto">
            <a:xfrm>
              <a:off x="1728" y="2832"/>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13</a:t>
              </a:r>
            </a:p>
          </p:txBody>
        </p:sp>
        <p:sp>
          <p:nvSpPr>
            <p:cNvPr id="75826" name="Text Box 25"/>
            <p:cNvSpPr txBox="1">
              <a:spLocks noChangeArrowheads="1"/>
            </p:cNvSpPr>
            <p:nvPr/>
          </p:nvSpPr>
          <p:spPr bwMode="auto">
            <a:xfrm>
              <a:off x="1248" y="3216"/>
              <a:ext cx="1296"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50000"/>
                </a:lnSpc>
                <a:spcBef>
                  <a:spcPct val="50000"/>
                </a:spcBef>
                <a:defRPr/>
              </a:pPr>
              <a:r>
                <a:rPr lang="en-US" sz="2400" b="0" smtClean="0">
                  <a:solidFill>
                    <a:prstClr val="black"/>
                  </a:solidFill>
                  <a:latin typeface="Times New Roman" pitchFamily="18" charset="0"/>
                  <a:cs typeface="+mn-cs"/>
                </a:rPr>
                <a:t>LELAKI</a:t>
              </a:r>
            </a:p>
            <a:p>
              <a:pPr algn="ctr">
                <a:lnSpc>
                  <a:spcPct val="50000"/>
                </a:lnSpc>
                <a:spcBef>
                  <a:spcPct val="50000"/>
                </a:spcBef>
                <a:defRPr/>
              </a:pPr>
              <a:r>
                <a:rPr lang="en-US" sz="2400" b="0" smtClean="0">
                  <a:solidFill>
                    <a:prstClr val="black"/>
                  </a:solidFill>
                  <a:latin typeface="Times New Roman" pitchFamily="18" charset="0"/>
                  <a:cs typeface="+mn-cs"/>
                </a:rPr>
                <a:t>BLOK A</a:t>
              </a:r>
            </a:p>
          </p:txBody>
        </p:sp>
      </p:grpSp>
      <p:grpSp>
        <p:nvGrpSpPr>
          <p:cNvPr id="175113" name="Group 26"/>
          <p:cNvGrpSpPr>
            <a:grpSpLocks/>
          </p:cNvGrpSpPr>
          <p:nvPr/>
        </p:nvGrpSpPr>
        <p:grpSpPr bwMode="auto">
          <a:xfrm>
            <a:off x="5638800" y="2743200"/>
            <a:ext cx="3200400" cy="3124200"/>
            <a:chOff x="3264" y="1824"/>
            <a:chExt cx="2016" cy="1968"/>
          </a:xfrm>
        </p:grpSpPr>
        <p:sp>
          <p:nvSpPr>
            <p:cNvPr id="75793" name="Rectangle 27" descr="White marble"/>
            <p:cNvSpPr>
              <a:spLocks noChangeArrowheads="1"/>
            </p:cNvSpPr>
            <p:nvPr/>
          </p:nvSpPr>
          <p:spPr bwMode="auto">
            <a:xfrm>
              <a:off x="3264" y="1824"/>
              <a:ext cx="2016" cy="1968"/>
            </a:xfrm>
            <a:prstGeom prst="rect">
              <a:avLst/>
            </a:prstGeom>
            <a:blipFill dpi="0" rotWithShape="1">
              <a:blip r:embed="rId3"/>
              <a:srcRect/>
              <a:tile tx="0" ty="0" sx="100000" sy="100000" flip="none" algn="tl"/>
            </a:blipFill>
            <a:ln w="12700" cap="sq">
              <a:solidFill>
                <a:schemeClr val="tx1"/>
              </a:solidFill>
              <a:miter lim="800000"/>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75794" name="Rectangle 28"/>
            <p:cNvSpPr>
              <a:spLocks noChangeArrowheads="1"/>
            </p:cNvSpPr>
            <p:nvPr/>
          </p:nvSpPr>
          <p:spPr bwMode="auto">
            <a:xfrm>
              <a:off x="3744" y="2832"/>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12</a:t>
              </a:r>
            </a:p>
          </p:txBody>
        </p:sp>
        <p:sp>
          <p:nvSpPr>
            <p:cNvPr id="75795" name="Rectangle 29"/>
            <p:cNvSpPr>
              <a:spLocks noChangeArrowheads="1"/>
            </p:cNvSpPr>
            <p:nvPr/>
          </p:nvSpPr>
          <p:spPr bwMode="auto">
            <a:xfrm>
              <a:off x="4896" y="2832"/>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15</a:t>
              </a:r>
            </a:p>
          </p:txBody>
        </p:sp>
        <p:sp>
          <p:nvSpPr>
            <p:cNvPr id="75796" name="Rectangle 30"/>
            <p:cNvSpPr>
              <a:spLocks noChangeArrowheads="1"/>
            </p:cNvSpPr>
            <p:nvPr/>
          </p:nvSpPr>
          <p:spPr bwMode="auto">
            <a:xfrm>
              <a:off x="3360" y="2832"/>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11</a:t>
              </a:r>
            </a:p>
          </p:txBody>
        </p:sp>
        <p:sp>
          <p:nvSpPr>
            <p:cNvPr id="75797" name="Rectangle 31"/>
            <p:cNvSpPr>
              <a:spLocks noChangeArrowheads="1"/>
            </p:cNvSpPr>
            <p:nvPr/>
          </p:nvSpPr>
          <p:spPr bwMode="auto">
            <a:xfrm>
              <a:off x="4512" y="2832"/>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14</a:t>
              </a:r>
            </a:p>
          </p:txBody>
        </p:sp>
        <p:sp>
          <p:nvSpPr>
            <p:cNvPr id="75798" name="Rectangle 32"/>
            <p:cNvSpPr>
              <a:spLocks noChangeArrowheads="1"/>
            </p:cNvSpPr>
            <p:nvPr/>
          </p:nvSpPr>
          <p:spPr bwMode="auto">
            <a:xfrm>
              <a:off x="4128" y="2832"/>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13</a:t>
              </a:r>
            </a:p>
          </p:txBody>
        </p:sp>
        <p:sp>
          <p:nvSpPr>
            <p:cNvPr id="75799" name="Rectangle 33"/>
            <p:cNvSpPr>
              <a:spLocks noChangeArrowheads="1"/>
            </p:cNvSpPr>
            <p:nvPr/>
          </p:nvSpPr>
          <p:spPr bwMode="auto">
            <a:xfrm>
              <a:off x="3744" y="2448"/>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7</a:t>
              </a:r>
            </a:p>
          </p:txBody>
        </p:sp>
        <p:sp>
          <p:nvSpPr>
            <p:cNvPr id="75800" name="Rectangle 34"/>
            <p:cNvSpPr>
              <a:spLocks noChangeArrowheads="1"/>
            </p:cNvSpPr>
            <p:nvPr/>
          </p:nvSpPr>
          <p:spPr bwMode="auto">
            <a:xfrm>
              <a:off x="4896" y="2448"/>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10</a:t>
              </a:r>
            </a:p>
          </p:txBody>
        </p:sp>
        <p:sp>
          <p:nvSpPr>
            <p:cNvPr id="75801" name="Rectangle 35"/>
            <p:cNvSpPr>
              <a:spLocks noChangeArrowheads="1"/>
            </p:cNvSpPr>
            <p:nvPr/>
          </p:nvSpPr>
          <p:spPr bwMode="auto">
            <a:xfrm>
              <a:off x="3360" y="2448"/>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6</a:t>
              </a:r>
            </a:p>
          </p:txBody>
        </p:sp>
        <p:sp>
          <p:nvSpPr>
            <p:cNvPr id="75802" name="Rectangle 36"/>
            <p:cNvSpPr>
              <a:spLocks noChangeArrowheads="1"/>
            </p:cNvSpPr>
            <p:nvPr/>
          </p:nvSpPr>
          <p:spPr bwMode="auto">
            <a:xfrm>
              <a:off x="4512" y="2448"/>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9</a:t>
              </a:r>
            </a:p>
          </p:txBody>
        </p:sp>
        <p:sp>
          <p:nvSpPr>
            <p:cNvPr id="75803" name="Rectangle 37"/>
            <p:cNvSpPr>
              <a:spLocks noChangeArrowheads="1"/>
            </p:cNvSpPr>
            <p:nvPr/>
          </p:nvSpPr>
          <p:spPr bwMode="auto">
            <a:xfrm>
              <a:off x="4128" y="2448"/>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8</a:t>
              </a:r>
            </a:p>
          </p:txBody>
        </p:sp>
        <p:sp>
          <p:nvSpPr>
            <p:cNvPr id="75804" name="Rectangle 38"/>
            <p:cNvSpPr>
              <a:spLocks noChangeArrowheads="1"/>
            </p:cNvSpPr>
            <p:nvPr/>
          </p:nvSpPr>
          <p:spPr bwMode="auto">
            <a:xfrm>
              <a:off x="3744" y="2016"/>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2</a:t>
              </a:r>
            </a:p>
          </p:txBody>
        </p:sp>
        <p:sp>
          <p:nvSpPr>
            <p:cNvPr id="75805" name="Rectangle 39"/>
            <p:cNvSpPr>
              <a:spLocks noChangeArrowheads="1"/>
            </p:cNvSpPr>
            <p:nvPr/>
          </p:nvSpPr>
          <p:spPr bwMode="auto">
            <a:xfrm>
              <a:off x="4896" y="2016"/>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5</a:t>
              </a:r>
            </a:p>
          </p:txBody>
        </p:sp>
        <p:sp>
          <p:nvSpPr>
            <p:cNvPr id="75806" name="Rectangle 40"/>
            <p:cNvSpPr>
              <a:spLocks noChangeArrowheads="1"/>
            </p:cNvSpPr>
            <p:nvPr/>
          </p:nvSpPr>
          <p:spPr bwMode="auto">
            <a:xfrm>
              <a:off x="3360" y="2016"/>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a:t>
              </a:r>
            </a:p>
          </p:txBody>
        </p:sp>
        <p:sp>
          <p:nvSpPr>
            <p:cNvPr id="75807" name="Rectangle 41"/>
            <p:cNvSpPr>
              <a:spLocks noChangeArrowheads="1"/>
            </p:cNvSpPr>
            <p:nvPr/>
          </p:nvSpPr>
          <p:spPr bwMode="auto">
            <a:xfrm>
              <a:off x="4512" y="2016"/>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4</a:t>
              </a:r>
            </a:p>
          </p:txBody>
        </p:sp>
        <p:sp>
          <p:nvSpPr>
            <p:cNvPr id="75808" name="Rectangle 42"/>
            <p:cNvSpPr>
              <a:spLocks noChangeArrowheads="1"/>
            </p:cNvSpPr>
            <p:nvPr/>
          </p:nvSpPr>
          <p:spPr bwMode="auto">
            <a:xfrm>
              <a:off x="4128" y="2016"/>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3</a:t>
              </a:r>
            </a:p>
          </p:txBody>
        </p:sp>
        <p:sp>
          <p:nvSpPr>
            <p:cNvPr id="75809" name="Text Box 43"/>
            <p:cNvSpPr txBox="1">
              <a:spLocks noChangeArrowheads="1"/>
            </p:cNvSpPr>
            <p:nvPr/>
          </p:nvSpPr>
          <p:spPr bwMode="auto">
            <a:xfrm>
              <a:off x="3600" y="3120"/>
              <a:ext cx="1344"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defRPr/>
              </a:pPr>
              <a:r>
                <a:rPr lang="en-US" sz="2400" b="0" smtClean="0">
                  <a:solidFill>
                    <a:prstClr val="black"/>
                  </a:solidFill>
                  <a:latin typeface="Times New Roman" pitchFamily="18" charset="0"/>
                  <a:cs typeface="+mn-cs"/>
                </a:rPr>
                <a:t>PEREMPUANBLOK B</a:t>
              </a:r>
            </a:p>
          </p:txBody>
        </p:sp>
      </p:grpSp>
      <p:grpSp>
        <p:nvGrpSpPr>
          <p:cNvPr id="175114" name="Group 44"/>
          <p:cNvGrpSpPr>
            <a:grpSpLocks/>
          </p:cNvGrpSpPr>
          <p:nvPr/>
        </p:nvGrpSpPr>
        <p:grpSpPr bwMode="auto">
          <a:xfrm>
            <a:off x="3200400" y="1524000"/>
            <a:ext cx="3276600" cy="1066800"/>
            <a:chOff x="2112" y="960"/>
            <a:chExt cx="2064" cy="672"/>
          </a:xfrm>
        </p:grpSpPr>
        <p:sp>
          <p:nvSpPr>
            <p:cNvPr id="75787" name="Rectangle 45" descr="Papyrus"/>
            <p:cNvSpPr>
              <a:spLocks noChangeArrowheads="1"/>
            </p:cNvSpPr>
            <p:nvPr/>
          </p:nvSpPr>
          <p:spPr bwMode="auto">
            <a:xfrm>
              <a:off x="2112" y="960"/>
              <a:ext cx="2064" cy="672"/>
            </a:xfrm>
            <a:prstGeom prst="rect">
              <a:avLst/>
            </a:prstGeom>
            <a:blipFill dpi="0" rotWithShape="1">
              <a:blip r:embed="rId4"/>
              <a:srcRect/>
              <a:tile tx="0" ty="0" sx="100000" sy="100000" flip="none" algn="tl"/>
            </a:blipFill>
            <a:ln w="12700" cap="sq">
              <a:solidFill>
                <a:schemeClr val="tx1"/>
              </a:solidFill>
              <a:miter lim="800000"/>
              <a:headEnd type="none" w="sm" len="sm"/>
              <a:tailEnd type="none" w="sm" len="sm"/>
            </a:ln>
          </p:spPr>
          <p:txBody>
            <a:bodyPr wrap="none" anchor="ctr"/>
            <a:lstStyle/>
            <a:p>
              <a:pPr algn="ctr">
                <a:defRPr/>
              </a:pPr>
              <a:endParaRPr lang="en-US" sz="2400" b="0">
                <a:solidFill>
                  <a:prstClr val="black"/>
                </a:solidFill>
                <a:latin typeface="Times New Roman" pitchFamily="18" charset="0"/>
                <a:cs typeface="+mn-cs"/>
              </a:endParaRPr>
            </a:p>
            <a:p>
              <a:pPr algn="ctr">
                <a:defRPr/>
              </a:pPr>
              <a:endParaRPr lang="en-US" sz="2400" b="0">
                <a:solidFill>
                  <a:prstClr val="black"/>
                </a:solidFill>
                <a:latin typeface="Times New Roman" pitchFamily="18" charset="0"/>
                <a:cs typeface="+mn-cs"/>
              </a:endParaRPr>
            </a:p>
            <a:p>
              <a:pPr algn="ctr">
                <a:defRPr/>
              </a:pPr>
              <a:r>
                <a:rPr lang="en-US" sz="2400" b="0">
                  <a:solidFill>
                    <a:prstClr val="black"/>
                  </a:solidFill>
                  <a:latin typeface="Times New Roman" pitchFamily="18" charset="0"/>
                  <a:cs typeface="+mn-cs"/>
                </a:rPr>
                <a:t>PENTAS KHAS</a:t>
              </a:r>
            </a:p>
          </p:txBody>
        </p:sp>
        <p:sp>
          <p:nvSpPr>
            <p:cNvPr id="75788" name="Rectangle 46"/>
            <p:cNvSpPr>
              <a:spLocks noChangeArrowheads="1"/>
            </p:cNvSpPr>
            <p:nvPr/>
          </p:nvSpPr>
          <p:spPr bwMode="auto">
            <a:xfrm>
              <a:off x="2208" y="1104"/>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4</a:t>
              </a:r>
            </a:p>
          </p:txBody>
        </p:sp>
        <p:sp>
          <p:nvSpPr>
            <p:cNvPr id="75789" name="Rectangle 47"/>
            <p:cNvSpPr>
              <a:spLocks noChangeArrowheads="1"/>
            </p:cNvSpPr>
            <p:nvPr/>
          </p:nvSpPr>
          <p:spPr bwMode="auto">
            <a:xfrm>
              <a:off x="2592" y="1104"/>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2</a:t>
              </a:r>
            </a:p>
          </p:txBody>
        </p:sp>
        <p:sp>
          <p:nvSpPr>
            <p:cNvPr id="75790" name="Rectangle 48"/>
            <p:cNvSpPr>
              <a:spLocks noChangeArrowheads="1"/>
            </p:cNvSpPr>
            <p:nvPr/>
          </p:nvSpPr>
          <p:spPr bwMode="auto">
            <a:xfrm>
              <a:off x="2976" y="1104"/>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a:t>
              </a:r>
            </a:p>
          </p:txBody>
        </p:sp>
        <p:sp>
          <p:nvSpPr>
            <p:cNvPr id="75791" name="Rectangle 49"/>
            <p:cNvSpPr>
              <a:spLocks noChangeArrowheads="1"/>
            </p:cNvSpPr>
            <p:nvPr/>
          </p:nvSpPr>
          <p:spPr bwMode="auto">
            <a:xfrm>
              <a:off x="3360" y="1104"/>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3</a:t>
              </a:r>
            </a:p>
          </p:txBody>
        </p:sp>
        <p:sp>
          <p:nvSpPr>
            <p:cNvPr id="75792" name="Rectangle 50"/>
            <p:cNvSpPr>
              <a:spLocks noChangeArrowheads="1"/>
            </p:cNvSpPr>
            <p:nvPr/>
          </p:nvSpPr>
          <p:spPr bwMode="auto">
            <a:xfrm>
              <a:off x="3744" y="1104"/>
              <a:ext cx="336" cy="240"/>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5</a:t>
              </a:r>
            </a:p>
          </p:txBody>
        </p:sp>
      </p:grpSp>
    </p:spTree>
    <p:extLst>
      <p:ext uri="{BB962C8B-B14F-4D97-AF65-F5344CB8AC3E}">
        <p14:creationId xmlns:p14="http://schemas.microsoft.com/office/powerpoint/2010/main" val="684496764"/>
      </p:ext>
    </p:extLst>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defRPr/>
            </a:pPr>
            <a:r>
              <a:rPr lang="en-US" sz="1800" dirty="0" err="1">
                <a:solidFill>
                  <a:schemeClr val="bg1"/>
                </a:solidFill>
                <a:latin typeface="Calibri" pitchFamily="34" charset="0"/>
                <a:cs typeface="+mn-cs"/>
              </a:rPr>
              <a:t>Kaedah</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Penyusunan</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Tempat</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Duduk</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bagi</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Pelbagai</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Majlis</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Mengikut</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Amalan</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Prtokol</a:t>
            </a:r>
            <a:endParaRPr lang="en-US" sz="1800" dirty="0">
              <a:solidFill>
                <a:schemeClr val="bg1"/>
              </a:solidFill>
              <a:latin typeface="Calibri" pitchFamily="34" charset="0"/>
              <a:cs typeface="+mn-cs"/>
            </a:endParaRPr>
          </a:p>
        </p:txBody>
      </p:sp>
      <p:sp>
        <p:nvSpPr>
          <p:cNvPr id="176134" name="Rectangle 6"/>
          <p:cNvSpPr>
            <a:spLocks noGrp="1" noChangeArrowheads="1"/>
          </p:cNvSpPr>
          <p:nvPr>
            <p:ph type="subTitle" idx="1"/>
          </p:nvPr>
        </p:nvSpPr>
        <p:spPr>
          <a:xfrm>
            <a:off x="838200" y="838200"/>
            <a:ext cx="8077200" cy="762000"/>
          </a:xfrm>
        </p:spPr>
        <p:txBody>
          <a:bodyPr/>
          <a:lstStyle/>
          <a:p>
            <a:pPr algn="l" eaLnBrk="1" hangingPunct="1"/>
            <a:endParaRPr lang="en-US" sz="2800" b="1" smtClean="0">
              <a:solidFill>
                <a:srgbClr val="000066"/>
              </a:solidFill>
            </a:endParaRPr>
          </a:p>
          <a:p>
            <a:pPr algn="l" eaLnBrk="1" hangingPunct="1"/>
            <a:endParaRPr lang="en-US" sz="2800" b="1" smtClean="0">
              <a:solidFill>
                <a:srgbClr val="000066"/>
              </a:solidFill>
            </a:endParaRPr>
          </a:p>
        </p:txBody>
      </p:sp>
      <p:sp>
        <p:nvSpPr>
          <p:cNvPr id="76807" name="Rectangle 7"/>
          <p:cNvSpPr>
            <a:spLocks noChangeArrowheads="1"/>
          </p:cNvSpPr>
          <p:nvPr/>
        </p:nvSpPr>
        <p:spPr bwMode="auto">
          <a:xfrm>
            <a:off x="1219200" y="993775"/>
            <a:ext cx="71818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2400">
                <a:solidFill>
                  <a:srgbClr val="1F497D"/>
                </a:solidFill>
                <a:latin typeface="Calibri" pitchFamily="34" charset="0"/>
                <a:cs typeface="+mn-cs"/>
              </a:rPr>
              <a:t>6.  KEKANANAN BAGI </a:t>
            </a:r>
            <a:r>
              <a:rPr lang="en-US" sz="2400" u="sng">
                <a:solidFill>
                  <a:srgbClr val="C0504D"/>
                </a:solidFill>
                <a:latin typeface="Calibri" pitchFamily="34" charset="0"/>
                <a:cs typeface="+mn-cs"/>
              </a:rPr>
              <a:t>DUA</a:t>
            </a:r>
            <a:r>
              <a:rPr lang="en-US" sz="2400">
                <a:solidFill>
                  <a:srgbClr val="C0504D"/>
                </a:solidFill>
                <a:latin typeface="Calibri" pitchFamily="34" charset="0"/>
                <a:cs typeface="+mn-cs"/>
              </a:rPr>
              <a:t> </a:t>
            </a:r>
            <a:r>
              <a:rPr lang="en-US" sz="2400">
                <a:solidFill>
                  <a:prstClr val="black"/>
                </a:solidFill>
                <a:latin typeface="Calibri" pitchFamily="34" charset="0"/>
                <a:cs typeface="+mn-cs"/>
              </a:rPr>
              <a:t>ORANG</a:t>
            </a:r>
          </a:p>
        </p:txBody>
      </p:sp>
      <p:grpSp>
        <p:nvGrpSpPr>
          <p:cNvPr id="176136" name="Group 8"/>
          <p:cNvGrpSpPr>
            <a:grpSpLocks/>
          </p:cNvGrpSpPr>
          <p:nvPr/>
        </p:nvGrpSpPr>
        <p:grpSpPr bwMode="auto">
          <a:xfrm>
            <a:off x="1828800" y="2362200"/>
            <a:ext cx="6248400" cy="2743200"/>
            <a:chOff x="1296" y="1488"/>
            <a:chExt cx="3936" cy="1728"/>
          </a:xfrm>
        </p:grpSpPr>
        <p:sp>
          <p:nvSpPr>
            <p:cNvPr id="76809" name="AutoShape 9"/>
            <p:cNvSpPr>
              <a:spLocks noChangeArrowheads="1"/>
            </p:cNvSpPr>
            <p:nvPr/>
          </p:nvSpPr>
          <p:spPr bwMode="auto">
            <a:xfrm>
              <a:off x="1296" y="1488"/>
              <a:ext cx="3936" cy="1728"/>
            </a:xfrm>
            <a:prstGeom prst="bevel">
              <a:avLst>
                <a:gd name="adj" fmla="val 12500"/>
              </a:avLst>
            </a:prstGeom>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2700000" scaled="1"/>
            </a:gradFill>
            <a:ln w="12700" cap="sq">
              <a:solidFill>
                <a:schemeClr val="tx1"/>
              </a:solidFill>
              <a:miter lim="800000"/>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76810" name="Rectangle 10"/>
            <p:cNvSpPr>
              <a:spLocks noChangeArrowheads="1"/>
            </p:cNvSpPr>
            <p:nvPr/>
          </p:nvSpPr>
          <p:spPr bwMode="auto">
            <a:xfrm>
              <a:off x="2352" y="1872"/>
              <a:ext cx="864" cy="576"/>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6600" b="0">
                  <a:solidFill>
                    <a:prstClr val="black"/>
                  </a:solidFill>
                  <a:latin typeface="Times New Roman" pitchFamily="18" charset="0"/>
                  <a:cs typeface="+mn-cs"/>
                </a:rPr>
                <a:t>1</a:t>
              </a:r>
            </a:p>
          </p:txBody>
        </p:sp>
        <p:sp>
          <p:nvSpPr>
            <p:cNvPr id="76811" name="Rectangle 11"/>
            <p:cNvSpPr>
              <a:spLocks noChangeArrowheads="1"/>
            </p:cNvSpPr>
            <p:nvPr/>
          </p:nvSpPr>
          <p:spPr bwMode="auto">
            <a:xfrm>
              <a:off x="3456" y="1872"/>
              <a:ext cx="864" cy="576"/>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7200" b="0">
                  <a:solidFill>
                    <a:prstClr val="black"/>
                  </a:solidFill>
                  <a:latin typeface="Times New Roman" pitchFamily="18" charset="0"/>
                  <a:cs typeface="+mn-cs"/>
                </a:rPr>
                <a:t>2</a:t>
              </a:r>
            </a:p>
          </p:txBody>
        </p:sp>
        <p:sp>
          <p:nvSpPr>
            <p:cNvPr id="76812" name="Rectangle 12"/>
            <p:cNvSpPr>
              <a:spLocks noChangeArrowheads="1"/>
            </p:cNvSpPr>
            <p:nvPr/>
          </p:nvSpPr>
          <p:spPr bwMode="auto">
            <a:xfrm>
              <a:off x="2256" y="2640"/>
              <a:ext cx="2112" cy="24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PENTAS KHAS</a:t>
              </a:r>
            </a:p>
          </p:txBody>
        </p:sp>
      </p:grpSp>
      <p:sp>
        <p:nvSpPr>
          <p:cNvPr id="13" name="Rectangle 5"/>
          <p:cNvSpPr>
            <a:spLocks noChangeArrowheads="1"/>
          </p:cNvSpPr>
          <p:nvPr/>
        </p:nvSpPr>
        <p:spPr bwMode="auto">
          <a:xfrm>
            <a:off x="0" y="5486400"/>
            <a:ext cx="9144000" cy="533400"/>
          </a:xfrm>
          <a:prstGeom prst="rect">
            <a:avLst/>
          </a:prstGeom>
          <a:noFill/>
          <a:ln>
            <a:noFill/>
          </a:ln>
        </p:spPr>
        <p:txBody>
          <a:bodyPr/>
          <a:lstStyle/>
          <a:p>
            <a:pPr>
              <a:defRPr/>
            </a:pPr>
            <a:r>
              <a:rPr lang="en-US" sz="1200" b="0" dirty="0" smtClean="0">
                <a:solidFill>
                  <a:schemeClr val="tx1"/>
                </a:solidFill>
                <a:latin typeface="ITC Avant Garde Gothic"/>
              </a:rPr>
              <a:t> </a:t>
            </a:r>
            <a:r>
              <a:rPr lang="en-US" sz="1200" b="0" dirty="0" err="1">
                <a:solidFill>
                  <a:schemeClr val="tx1"/>
                </a:solidFill>
                <a:latin typeface="ITC Avant Garde Gothic"/>
              </a:rPr>
              <a:t>Sumber</a:t>
            </a:r>
            <a:r>
              <a:rPr lang="en-US" sz="1200" b="0" dirty="0">
                <a:solidFill>
                  <a:schemeClr val="tx1"/>
                </a:solidFill>
                <a:latin typeface="ITC Avant Garde Gothic"/>
              </a:rPr>
              <a:t> </a:t>
            </a:r>
            <a:r>
              <a:rPr lang="en-US" sz="1200" b="0" dirty="0" err="1">
                <a:solidFill>
                  <a:schemeClr val="tx1"/>
                </a:solidFill>
                <a:latin typeface="ITC Avant Garde Gothic"/>
              </a:rPr>
              <a:t>bahan</a:t>
            </a:r>
            <a:r>
              <a:rPr lang="en-US" sz="1200" b="0" dirty="0">
                <a:solidFill>
                  <a:schemeClr val="tx1"/>
                </a:solidFill>
                <a:latin typeface="ITC Avant Garde Gothic"/>
              </a:rPr>
              <a:t> </a:t>
            </a:r>
            <a:r>
              <a:rPr lang="en-US" sz="1200" b="0" dirty="0" err="1">
                <a:solidFill>
                  <a:schemeClr val="tx1"/>
                </a:solidFill>
                <a:latin typeface="ITC Avant Garde Gothic"/>
              </a:rPr>
              <a:t>daripada</a:t>
            </a:r>
            <a:r>
              <a:rPr lang="en-US" sz="1200" b="0" dirty="0">
                <a:solidFill>
                  <a:schemeClr val="tx1"/>
                </a:solidFill>
                <a:latin typeface="ITC Avant Garde Gothic"/>
              </a:rPr>
              <a:t> </a:t>
            </a:r>
            <a:r>
              <a:rPr lang="en-US" sz="1200" b="0" dirty="0" err="1">
                <a:solidFill>
                  <a:schemeClr val="tx1"/>
                </a:solidFill>
                <a:latin typeface="ITC Avant Garde Gothic"/>
              </a:rPr>
              <a:t>Protokol</a:t>
            </a:r>
            <a:r>
              <a:rPr lang="en-US" sz="1200" b="0" dirty="0">
                <a:solidFill>
                  <a:schemeClr val="tx1"/>
                </a:solidFill>
                <a:latin typeface="ITC Avant Garde Gothic"/>
              </a:rPr>
              <a:t> </a:t>
            </a:r>
            <a:r>
              <a:rPr lang="en-US" sz="1200" b="0" dirty="0" err="1">
                <a:solidFill>
                  <a:schemeClr val="tx1"/>
                </a:solidFill>
                <a:latin typeface="ITC Avant Garde Gothic"/>
              </a:rPr>
              <a:t>dan</a:t>
            </a:r>
            <a:r>
              <a:rPr lang="en-US" sz="1200" b="0" dirty="0">
                <a:solidFill>
                  <a:schemeClr val="tx1"/>
                </a:solidFill>
                <a:latin typeface="ITC Avant Garde Gothic"/>
              </a:rPr>
              <a:t> </a:t>
            </a:r>
            <a:r>
              <a:rPr lang="en-US" sz="1200" b="0" dirty="0" err="1">
                <a:solidFill>
                  <a:schemeClr val="tx1"/>
                </a:solidFill>
                <a:latin typeface="ITC Avant Garde Gothic"/>
              </a:rPr>
              <a:t>Etiket</a:t>
            </a:r>
            <a:r>
              <a:rPr lang="en-US" sz="1200" b="0" dirty="0">
                <a:solidFill>
                  <a:schemeClr val="tx1"/>
                </a:solidFill>
                <a:latin typeface="ITC Avant Garde Gothic"/>
              </a:rPr>
              <a:t> </a:t>
            </a:r>
            <a:r>
              <a:rPr lang="en-US" sz="1200" b="0" dirty="0" err="1">
                <a:solidFill>
                  <a:schemeClr val="tx1"/>
                </a:solidFill>
                <a:latin typeface="ITC Avant Garde Gothic"/>
              </a:rPr>
              <a:t>Dalam</a:t>
            </a:r>
            <a:r>
              <a:rPr lang="en-US" sz="1200" b="0" dirty="0">
                <a:solidFill>
                  <a:schemeClr val="tx1"/>
                </a:solidFill>
                <a:latin typeface="ITC Avant Garde Gothic"/>
              </a:rPr>
              <a:t> </a:t>
            </a:r>
            <a:r>
              <a:rPr lang="en-US" sz="1200" b="0" dirty="0" err="1">
                <a:solidFill>
                  <a:schemeClr val="tx1"/>
                </a:solidFill>
                <a:latin typeface="ITC Avant Garde Gothic"/>
              </a:rPr>
              <a:t>Pengurusan</a:t>
            </a:r>
            <a:r>
              <a:rPr lang="en-US" sz="1200" b="0" dirty="0">
                <a:solidFill>
                  <a:schemeClr val="tx1"/>
                </a:solidFill>
                <a:latin typeface="ITC Avant Garde Gothic"/>
              </a:rPr>
              <a:t> </a:t>
            </a:r>
            <a:r>
              <a:rPr lang="en-US" sz="1200" b="0" dirty="0" err="1">
                <a:solidFill>
                  <a:schemeClr val="tx1"/>
                </a:solidFill>
                <a:latin typeface="ITC Avant Garde Gothic"/>
              </a:rPr>
              <a:t>dan</a:t>
            </a:r>
            <a:r>
              <a:rPr lang="en-US" sz="1200" b="0" dirty="0">
                <a:solidFill>
                  <a:schemeClr val="tx1"/>
                </a:solidFill>
                <a:latin typeface="ITC Avant Garde Gothic"/>
              </a:rPr>
              <a:t> </a:t>
            </a:r>
            <a:r>
              <a:rPr lang="en-US" sz="1200" b="0" dirty="0" err="1">
                <a:solidFill>
                  <a:schemeClr val="tx1"/>
                </a:solidFill>
                <a:latin typeface="ITC Avant Garde Gothic"/>
              </a:rPr>
              <a:t>Menghadiri</a:t>
            </a:r>
            <a:r>
              <a:rPr lang="en-US" sz="1200" b="0" dirty="0">
                <a:solidFill>
                  <a:schemeClr val="tx1"/>
                </a:solidFill>
                <a:latin typeface="ITC Avant Garde Gothic"/>
              </a:rPr>
              <a:t> </a:t>
            </a:r>
            <a:r>
              <a:rPr lang="en-US" sz="1200" b="0" dirty="0" err="1">
                <a:solidFill>
                  <a:schemeClr val="tx1"/>
                </a:solidFill>
                <a:latin typeface="ITC Avant Garde Gothic"/>
              </a:rPr>
              <a:t>Majlis</a:t>
            </a:r>
            <a:r>
              <a:rPr lang="en-US" sz="1200" b="0" dirty="0">
                <a:solidFill>
                  <a:schemeClr val="tx1"/>
                </a:solidFill>
                <a:latin typeface="ITC Avant Garde Gothic"/>
              </a:rPr>
              <a:t> (2007). </a:t>
            </a:r>
            <a:r>
              <a:rPr lang="en-US" sz="1200" b="0" dirty="0" err="1">
                <a:solidFill>
                  <a:schemeClr val="tx1"/>
                </a:solidFill>
                <a:latin typeface="ITC Avant Garde Gothic"/>
              </a:rPr>
              <a:t>Mokhtar</a:t>
            </a:r>
            <a:r>
              <a:rPr lang="en-US" sz="1200" b="0" dirty="0">
                <a:solidFill>
                  <a:schemeClr val="tx1"/>
                </a:solidFill>
                <a:latin typeface="ITC Avant Garde Gothic"/>
              </a:rPr>
              <a:t> </a:t>
            </a:r>
            <a:r>
              <a:rPr lang="en-US" sz="1200" b="0" dirty="0" err="1">
                <a:solidFill>
                  <a:schemeClr val="tx1"/>
                </a:solidFill>
                <a:latin typeface="ITC Avant Garde Gothic"/>
              </a:rPr>
              <a:t>Mohd</a:t>
            </a:r>
            <a:r>
              <a:rPr lang="en-US" sz="1200" b="0" dirty="0">
                <a:solidFill>
                  <a:schemeClr val="tx1"/>
                </a:solidFill>
                <a:latin typeface="ITC Avant Garde Gothic"/>
              </a:rPr>
              <a:t>. </a:t>
            </a:r>
            <a:r>
              <a:rPr lang="en-US" sz="1200" b="0" dirty="0" err="1">
                <a:solidFill>
                  <a:schemeClr val="tx1"/>
                </a:solidFill>
                <a:latin typeface="ITC Avant Garde Gothic"/>
              </a:rPr>
              <a:t>Tahir</a:t>
            </a:r>
            <a:r>
              <a:rPr lang="en-US" sz="1200" b="0" dirty="0">
                <a:solidFill>
                  <a:schemeClr val="tx1"/>
                </a:solidFill>
                <a:latin typeface="ITC Avant Garde Gothic"/>
              </a:rPr>
              <a:t>                                                                                                 </a:t>
            </a:r>
          </a:p>
          <a:p>
            <a:pPr>
              <a:defRPr/>
            </a:pPr>
            <a:endParaRPr lang="en-US" sz="4400" dirty="0">
              <a:solidFill>
                <a:schemeClr val="tx1"/>
              </a:solidFill>
              <a:latin typeface="ITC Avant Garde Gothic"/>
            </a:endParaRPr>
          </a:p>
        </p:txBody>
      </p:sp>
    </p:spTree>
    <p:extLst>
      <p:ext uri="{BB962C8B-B14F-4D97-AF65-F5344CB8AC3E}">
        <p14:creationId xmlns:p14="http://schemas.microsoft.com/office/powerpoint/2010/main" val="2334459205"/>
      </p:ext>
    </p:extLst>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defRPr/>
            </a:pPr>
            <a:r>
              <a:rPr lang="en-US" sz="1800">
                <a:solidFill>
                  <a:schemeClr val="bg1"/>
                </a:solidFill>
                <a:latin typeface="Calibri" pitchFamily="34" charset="0"/>
                <a:cs typeface="+mn-cs"/>
              </a:rPr>
              <a:t>Kaedah Penyusunan Tempat Duduk bagi Pelbagai Majlis Mengikut Amalan Prtokol</a:t>
            </a:r>
          </a:p>
        </p:txBody>
      </p:sp>
      <p:sp>
        <p:nvSpPr>
          <p:cNvPr id="177158" name="Rectangle 6"/>
          <p:cNvSpPr>
            <a:spLocks noGrp="1" noChangeArrowheads="1"/>
          </p:cNvSpPr>
          <p:nvPr>
            <p:ph type="subTitle" idx="1"/>
          </p:nvPr>
        </p:nvSpPr>
        <p:spPr>
          <a:xfrm>
            <a:off x="838200" y="838200"/>
            <a:ext cx="8077200" cy="762000"/>
          </a:xfrm>
        </p:spPr>
        <p:txBody>
          <a:bodyPr/>
          <a:lstStyle/>
          <a:p>
            <a:pPr algn="l" eaLnBrk="1" hangingPunct="1"/>
            <a:endParaRPr lang="en-US" sz="2800" b="1" smtClean="0">
              <a:solidFill>
                <a:srgbClr val="000066"/>
              </a:solidFill>
            </a:endParaRPr>
          </a:p>
          <a:p>
            <a:pPr algn="l" eaLnBrk="1" hangingPunct="1"/>
            <a:endParaRPr lang="en-US" sz="2800" b="1" smtClean="0">
              <a:solidFill>
                <a:srgbClr val="000066"/>
              </a:solidFill>
            </a:endParaRPr>
          </a:p>
        </p:txBody>
      </p:sp>
      <p:sp>
        <p:nvSpPr>
          <p:cNvPr id="77831" name="Rectangle 7"/>
          <p:cNvSpPr>
            <a:spLocks noChangeArrowheads="1"/>
          </p:cNvSpPr>
          <p:nvPr/>
        </p:nvSpPr>
        <p:spPr bwMode="auto">
          <a:xfrm>
            <a:off x="1219200" y="993775"/>
            <a:ext cx="7721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2400">
                <a:solidFill>
                  <a:srgbClr val="1F497D"/>
                </a:solidFill>
                <a:latin typeface="Calibri" pitchFamily="34" charset="0"/>
                <a:cs typeface="+mn-cs"/>
              </a:rPr>
              <a:t>6.  KEKANANAN BAGI </a:t>
            </a:r>
            <a:r>
              <a:rPr lang="en-US" sz="2400" u="sng">
                <a:solidFill>
                  <a:srgbClr val="C0504D"/>
                </a:solidFill>
                <a:latin typeface="Calibri" pitchFamily="34" charset="0"/>
                <a:cs typeface="+mn-cs"/>
              </a:rPr>
              <a:t>EMPAT</a:t>
            </a:r>
            <a:r>
              <a:rPr lang="en-US" sz="2400">
                <a:solidFill>
                  <a:srgbClr val="C0504D"/>
                </a:solidFill>
                <a:latin typeface="Calibri" pitchFamily="34" charset="0"/>
                <a:cs typeface="+mn-cs"/>
              </a:rPr>
              <a:t> </a:t>
            </a:r>
            <a:r>
              <a:rPr lang="en-US" sz="2400">
                <a:solidFill>
                  <a:prstClr val="black"/>
                </a:solidFill>
                <a:latin typeface="Calibri" pitchFamily="34" charset="0"/>
                <a:cs typeface="+mn-cs"/>
              </a:rPr>
              <a:t>ORANG</a:t>
            </a:r>
          </a:p>
        </p:txBody>
      </p:sp>
      <p:grpSp>
        <p:nvGrpSpPr>
          <p:cNvPr id="177160" name="Group 8"/>
          <p:cNvGrpSpPr>
            <a:grpSpLocks/>
          </p:cNvGrpSpPr>
          <p:nvPr/>
        </p:nvGrpSpPr>
        <p:grpSpPr bwMode="auto">
          <a:xfrm>
            <a:off x="1295400" y="2514600"/>
            <a:ext cx="7543800" cy="2743200"/>
            <a:chOff x="864" y="1488"/>
            <a:chExt cx="4752" cy="1728"/>
          </a:xfrm>
        </p:grpSpPr>
        <p:sp>
          <p:nvSpPr>
            <p:cNvPr id="77833" name="AutoShape 9" descr="Granite"/>
            <p:cNvSpPr>
              <a:spLocks noChangeArrowheads="1"/>
            </p:cNvSpPr>
            <p:nvPr/>
          </p:nvSpPr>
          <p:spPr bwMode="auto">
            <a:xfrm>
              <a:off x="864" y="1488"/>
              <a:ext cx="4752" cy="1728"/>
            </a:xfrm>
            <a:prstGeom prst="bevel">
              <a:avLst>
                <a:gd name="adj" fmla="val 12500"/>
              </a:avLst>
            </a:prstGeom>
            <a:blipFill dpi="0" rotWithShape="1">
              <a:blip r:embed="rId3"/>
              <a:srcRect/>
              <a:tile tx="0" ty="0" sx="100000" sy="100000" flip="none" algn="tl"/>
            </a:blipFill>
            <a:ln w="12700" cap="sq">
              <a:solidFill>
                <a:schemeClr val="tx1"/>
              </a:solidFill>
              <a:miter lim="800000"/>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77834" name="Rectangle 10"/>
            <p:cNvSpPr>
              <a:spLocks noChangeArrowheads="1"/>
            </p:cNvSpPr>
            <p:nvPr/>
          </p:nvSpPr>
          <p:spPr bwMode="auto">
            <a:xfrm>
              <a:off x="2160" y="1872"/>
              <a:ext cx="816" cy="576"/>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6600" b="0">
                  <a:solidFill>
                    <a:prstClr val="black"/>
                  </a:solidFill>
                  <a:latin typeface="Times New Roman" pitchFamily="18" charset="0"/>
                  <a:cs typeface="+mn-cs"/>
                </a:rPr>
                <a:t>1</a:t>
              </a:r>
            </a:p>
          </p:txBody>
        </p:sp>
        <p:sp>
          <p:nvSpPr>
            <p:cNvPr id="77835" name="Rectangle 11"/>
            <p:cNvSpPr>
              <a:spLocks noChangeArrowheads="1"/>
            </p:cNvSpPr>
            <p:nvPr/>
          </p:nvSpPr>
          <p:spPr bwMode="auto">
            <a:xfrm>
              <a:off x="3264" y="1872"/>
              <a:ext cx="864" cy="576"/>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6600" b="0">
                  <a:solidFill>
                    <a:prstClr val="black"/>
                  </a:solidFill>
                  <a:latin typeface="Times New Roman" pitchFamily="18" charset="0"/>
                  <a:cs typeface="+mn-cs"/>
                </a:rPr>
                <a:t>2</a:t>
              </a:r>
            </a:p>
          </p:txBody>
        </p:sp>
        <p:sp>
          <p:nvSpPr>
            <p:cNvPr id="77836" name="Rectangle 12"/>
            <p:cNvSpPr>
              <a:spLocks noChangeArrowheads="1"/>
            </p:cNvSpPr>
            <p:nvPr/>
          </p:nvSpPr>
          <p:spPr bwMode="auto">
            <a:xfrm>
              <a:off x="4368" y="1872"/>
              <a:ext cx="864" cy="576"/>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7200" b="0">
                  <a:solidFill>
                    <a:prstClr val="black"/>
                  </a:solidFill>
                  <a:latin typeface="Times New Roman" pitchFamily="18" charset="0"/>
                  <a:cs typeface="+mn-cs"/>
                </a:rPr>
                <a:t>4</a:t>
              </a:r>
            </a:p>
          </p:txBody>
        </p:sp>
        <p:sp>
          <p:nvSpPr>
            <p:cNvPr id="77837" name="Rectangle 13"/>
            <p:cNvSpPr>
              <a:spLocks noChangeArrowheads="1"/>
            </p:cNvSpPr>
            <p:nvPr/>
          </p:nvSpPr>
          <p:spPr bwMode="auto">
            <a:xfrm>
              <a:off x="2256" y="2640"/>
              <a:ext cx="2112" cy="24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PENTAS KHAS</a:t>
              </a:r>
            </a:p>
          </p:txBody>
        </p:sp>
        <p:sp>
          <p:nvSpPr>
            <p:cNvPr id="77838" name="Rectangle 14"/>
            <p:cNvSpPr>
              <a:spLocks noChangeArrowheads="1"/>
            </p:cNvSpPr>
            <p:nvPr/>
          </p:nvSpPr>
          <p:spPr bwMode="auto">
            <a:xfrm>
              <a:off x="1200" y="1872"/>
              <a:ext cx="768" cy="576"/>
            </a:xfrm>
            <a:prstGeom prst="rect">
              <a:avLst/>
            </a:prstGeom>
            <a:solidFill>
              <a:srgbClr val="FF33CC"/>
            </a:solidFill>
            <a:ln w="12700" cap="sq">
              <a:solidFill>
                <a:schemeClr val="tx1"/>
              </a:solidFill>
              <a:miter lim="800000"/>
              <a:headEnd type="none" w="sm" len="sm"/>
              <a:tailEnd type="none" w="sm" len="sm"/>
            </a:ln>
          </p:spPr>
          <p:txBody>
            <a:bodyPr wrap="none" anchor="ctr"/>
            <a:lstStyle/>
            <a:p>
              <a:pPr algn="ctr">
                <a:defRPr/>
              </a:pPr>
              <a:r>
                <a:rPr lang="en-US" sz="6000" b="0">
                  <a:solidFill>
                    <a:prstClr val="black"/>
                  </a:solidFill>
                  <a:latin typeface="Times New Roman" pitchFamily="18" charset="0"/>
                  <a:cs typeface="+mn-cs"/>
                </a:rPr>
                <a:t>3</a:t>
              </a:r>
            </a:p>
          </p:txBody>
        </p:sp>
      </p:grpSp>
    </p:spTree>
    <p:extLst>
      <p:ext uri="{BB962C8B-B14F-4D97-AF65-F5344CB8AC3E}">
        <p14:creationId xmlns:p14="http://schemas.microsoft.com/office/powerpoint/2010/main" val="3682902840"/>
      </p:ext>
    </p:extLst>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defRPr/>
            </a:pPr>
            <a:r>
              <a:rPr lang="en-US" sz="1800" dirty="0" err="1">
                <a:solidFill>
                  <a:schemeClr val="bg1"/>
                </a:solidFill>
                <a:latin typeface="Calibri" pitchFamily="34" charset="0"/>
                <a:cs typeface="+mn-cs"/>
              </a:rPr>
              <a:t>Prinsip</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Penyusunan</a:t>
            </a:r>
            <a:r>
              <a:rPr lang="en-US" sz="1800" dirty="0">
                <a:solidFill>
                  <a:schemeClr val="bg1"/>
                </a:solidFill>
                <a:latin typeface="Calibri" pitchFamily="34" charset="0"/>
                <a:cs typeface="+mn-cs"/>
              </a:rPr>
              <a:t> </a:t>
            </a:r>
          </a:p>
          <a:p>
            <a:pPr algn="r">
              <a:defRPr/>
            </a:pPr>
            <a:r>
              <a:rPr lang="en-US" sz="1800" dirty="0" err="1">
                <a:solidFill>
                  <a:schemeClr val="bg1"/>
                </a:solidFill>
                <a:latin typeface="Calibri" pitchFamily="34" charset="0"/>
                <a:cs typeface="+mn-cs"/>
              </a:rPr>
              <a:t>Tempat</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Duduk</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Majlis</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Makan</a:t>
            </a:r>
            <a:endParaRPr lang="en-US" sz="1800" dirty="0">
              <a:solidFill>
                <a:schemeClr val="bg1"/>
              </a:solidFill>
              <a:latin typeface="Calibri" pitchFamily="34" charset="0"/>
              <a:cs typeface="+mn-cs"/>
            </a:endParaRPr>
          </a:p>
        </p:txBody>
      </p:sp>
      <p:sp>
        <p:nvSpPr>
          <p:cNvPr id="179206" name="Rectangle 6"/>
          <p:cNvSpPr>
            <a:spLocks noGrp="1" noChangeArrowheads="1"/>
          </p:cNvSpPr>
          <p:nvPr>
            <p:ph type="subTitle" idx="1"/>
          </p:nvPr>
        </p:nvSpPr>
        <p:spPr>
          <a:xfrm>
            <a:off x="838200" y="838200"/>
            <a:ext cx="8077200" cy="762000"/>
          </a:xfrm>
        </p:spPr>
        <p:txBody>
          <a:bodyPr/>
          <a:lstStyle/>
          <a:p>
            <a:pPr algn="l" eaLnBrk="1" hangingPunct="1"/>
            <a:endParaRPr lang="en-US" sz="2800" b="1" smtClean="0">
              <a:solidFill>
                <a:srgbClr val="000066"/>
              </a:solidFill>
            </a:endParaRPr>
          </a:p>
          <a:p>
            <a:pPr algn="l" eaLnBrk="1" hangingPunct="1"/>
            <a:endParaRPr lang="en-US" sz="2800" b="1" smtClean="0">
              <a:solidFill>
                <a:srgbClr val="000066"/>
              </a:solidFill>
            </a:endParaRPr>
          </a:p>
        </p:txBody>
      </p:sp>
      <p:sp>
        <p:nvSpPr>
          <p:cNvPr id="79879" name="AutoShape 7" descr="Oak"/>
          <p:cNvSpPr>
            <a:spLocks noChangeArrowheads="1"/>
          </p:cNvSpPr>
          <p:nvPr/>
        </p:nvSpPr>
        <p:spPr bwMode="auto">
          <a:xfrm>
            <a:off x="1905000" y="1828800"/>
            <a:ext cx="5105400" cy="644525"/>
          </a:xfrm>
          <a:prstGeom prst="roundRect">
            <a:avLst>
              <a:gd name="adj" fmla="val 16667"/>
            </a:avLst>
          </a:prstGeom>
          <a:blipFill dpi="0" rotWithShape="0">
            <a:blip r:embed="rId3"/>
            <a:srcRect/>
            <a:tile tx="0" ty="0" sx="100000" sy="100000" flip="none" algn="tl"/>
          </a:blipFill>
          <a:ln w="12700" cap="sq">
            <a:solidFill>
              <a:schemeClr val="tx1"/>
            </a:solidFill>
            <a:round/>
            <a:headEnd type="none" w="sm" len="sm"/>
            <a:tailEnd type="none" w="sm" len="sm"/>
          </a:ln>
        </p:spPr>
        <p:txBody>
          <a:bodyPr wrap="none" anchor="ctr"/>
          <a:lstStyle/>
          <a:p>
            <a:pPr algn="ctr">
              <a:defRPr/>
            </a:pPr>
            <a:r>
              <a:rPr lang="en-US">
                <a:solidFill>
                  <a:prstClr val="black"/>
                </a:solidFill>
                <a:latin typeface="Times New Roman" pitchFamily="18" charset="0"/>
                <a:cs typeface="+mn-cs"/>
              </a:rPr>
              <a:t>MEJA</a:t>
            </a:r>
          </a:p>
        </p:txBody>
      </p:sp>
      <p:sp>
        <p:nvSpPr>
          <p:cNvPr id="79880" name="AutoShape 8" descr="Oak"/>
          <p:cNvSpPr>
            <a:spLocks noChangeArrowheads="1"/>
          </p:cNvSpPr>
          <p:nvPr/>
        </p:nvSpPr>
        <p:spPr bwMode="auto">
          <a:xfrm>
            <a:off x="2057400" y="2590800"/>
            <a:ext cx="700088" cy="3048000"/>
          </a:xfrm>
          <a:prstGeom prst="roundRect">
            <a:avLst>
              <a:gd name="adj" fmla="val 16667"/>
            </a:avLst>
          </a:prstGeom>
          <a:blipFill dpi="0" rotWithShape="0">
            <a:blip r:embed="rId3"/>
            <a:srcRect/>
            <a:tile tx="0" ty="0" sx="100000" sy="100000" flip="none" algn="tl"/>
          </a:blipFill>
          <a:ln w="12700" cap="sq">
            <a:solidFill>
              <a:schemeClr val="tx1"/>
            </a:solidFill>
            <a:round/>
            <a:headEnd type="none" w="sm" len="sm"/>
            <a:tailEnd type="none" w="sm" len="sm"/>
          </a:ln>
        </p:spPr>
        <p:txBody>
          <a:bodyPr wrap="none" anchor="ctr"/>
          <a:lstStyle/>
          <a:p>
            <a:pPr algn="ctr">
              <a:defRPr/>
            </a:pPr>
            <a:endParaRPr lang="en-GB">
              <a:solidFill>
                <a:prstClr val="black"/>
              </a:solidFill>
              <a:latin typeface="Times New Roman" pitchFamily="18" charset="0"/>
              <a:cs typeface="+mn-cs"/>
            </a:endParaRPr>
          </a:p>
        </p:txBody>
      </p:sp>
      <p:sp>
        <p:nvSpPr>
          <p:cNvPr id="79881" name="AutoShape 9" descr="Oak"/>
          <p:cNvSpPr>
            <a:spLocks noChangeArrowheads="1"/>
          </p:cNvSpPr>
          <p:nvPr/>
        </p:nvSpPr>
        <p:spPr bwMode="auto">
          <a:xfrm>
            <a:off x="6096000" y="2590800"/>
            <a:ext cx="700088" cy="3048000"/>
          </a:xfrm>
          <a:prstGeom prst="roundRect">
            <a:avLst>
              <a:gd name="adj" fmla="val 16667"/>
            </a:avLst>
          </a:prstGeom>
          <a:blipFill dpi="0" rotWithShape="0">
            <a:blip r:embed="rId3"/>
            <a:srcRect/>
            <a:tile tx="0" ty="0" sx="100000" sy="100000" flip="none" algn="tl"/>
          </a:blipFill>
          <a:ln w="12700" cap="sq">
            <a:solidFill>
              <a:schemeClr val="tx1"/>
            </a:solidFill>
            <a:round/>
            <a:headEnd type="none" w="sm" len="sm"/>
            <a:tailEnd type="none" w="sm" len="sm"/>
          </a:ln>
        </p:spPr>
        <p:txBody>
          <a:bodyPr wrap="none" anchor="ctr"/>
          <a:lstStyle/>
          <a:p>
            <a:pPr algn="ctr">
              <a:defRPr/>
            </a:pPr>
            <a:endParaRPr lang="en-GB">
              <a:solidFill>
                <a:prstClr val="black"/>
              </a:solidFill>
              <a:latin typeface="Times New Roman" pitchFamily="18" charset="0"/>
              <a:cs typeface="+mn-cs"/>
            </a:endParaRPr>
          </a:p>
        </p:txBody>
      </p:sp>
      <p:sp>
        <p:nvSpPr>
          <p:cNvPr id="79882" name="AutoShape 10" descr="Oak"/>
          <p:cNvSpPr>
            <a:spLocks noChangeArrowheads="1"/>
          </p:cNvSpPr>
          <p:nvPr/>
        </p:nvSpPr>
        <p:spPr bwMode="auto">
          <a:xfrm>
            <a:off x="4800600" y="2590800"/>
            <a:ext cx="700088" cy="3048000"/>
          </a:xfrm>
          <a:prstGeom prst="roundRect">
            <a:avLst>
              <a:gd name="adj" fmla="val 16667"/>
            </a:avLst>
          </a:prstGeom>
          <a:blipFill dpi="0" rotWithShape="0">
            <a:blip r:embed="rId3"/>
            <a:srcRect/>
            <a:tile tx="0" ty="0" sx="100000" sy="100000" flip="none" algn="tl"/>
          </a:blipFill>
          <a:ln w="12700" cap="sq">
            <a:solidFill>
              <a:schemeClr val="tx1"/>
            </a:solidFill>
            <a:round/>
            <a:headEnd type="none" w="sm" len="sm"/>
            <a:tailEnd type="none" w="sm" len="sm"/>
          </a:ln>
        </p:spPr>
        <p:txBody>
          <a:bodyPr wrap="none" anchor="ctr"/>
          <a:lstStyle/>
          <a:p>
            <a:pPr algn="ctr">
              <a:defRPr/>
            </a:pPr>
            <a:endParaRPr lang="en-GB">
              <a:solidFill>
                <a:prstClr val="black"/>
              </a:solidFill>
              <a:latin typeface="Times New Roman" pitchFamily="18" charset="0"/>
              <a:cs typeface="+mn-cs"/>
            </a:endParaRPr>
          </a:p>
        </p:txBody>
      </p:sp>
      <p:sp>
        <p:nvSpPr>
          <p:cNvPr id="79883" name="AutoShape 11" descr="Oak"/>
          <p:cNvSpPr>
            <a:spLocks noChangeArrowheads="1"/>
          </p:cNvSpPr>
          <p:nvPr/>
        </p:nvSpPr>
        <p:spPr bwMode="auto">
          <a:xfrm>
            <a:off x="3352800" y="2590800"/>
            <a:ext cx="700088" cy="3048000"/>
          </a:xfrm>
          <a:prstGeom prst="roundRect">
            <a:avLst>
              <a:gd name="adj" fmla="val 16667"/>
            </a:avLst>
          </a:prstGeom>
          <a:blipFill dpi="0" rotWithShape="0">
            <a:blip r:embed="rId3"/>
            <a:srcRect/>
            <a:tile tx="0" ty="0" sx="100000" sy="100000" flip="none" algn="tl"/>
          </a:blipFill>
          <a:ln w="12700" cap="sq">
            <a:solidFill>
              <a:schemeClr val="tx1"/>
            </a:solidFill>
            <a:round/>
            <a:headEnd type="none" w="sm" len="sm"/>
            <a:tailEnd type="none" w="sm" len="sm"/>
          </a:ln>
        </p:spPr>
        <p:txBody>
          <a:bodyPr wrap="none" anchor="ctr"/>
          <a:lstStyle/>
          <a:p>
            <a:pPr algn="ctr">
              <a:defRPr/>
            </a:pPr>
            <a:endParaRPr lang="en-GB">
              <a:solidFill>
                <a:prstClr val="black"/>
              </a:solidFill>
              <a:latin typeface="Times New Roman" pitchFamily="18" charset="0"/>
              <a:cs typeface="+mn-cs"/>
            </a:endParaRPr>
          </a:p>
        </p:txBody>
      </p:sp>
      <p:sp>
        <p:nvSpPr>
          <p:cNvPr id="79884" name="Rectangle 12"/>
          <p:cNvSpPr>
            <a:spLocks noChangeArrowheads="1"/>
          </p:cNvSpPr>
          <p:nvPr/>
        </p:nvSpPr>
        <p:spPr bwMode="auto">
          <a:xfrm>
            <a:off x="838200" y="8382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2800">
              <a:solidFill>
                <a:srgbClr val="000066"/>
              </a:solidFill>
              <a:latin typeface="Calibri" pitchFamily="34" charset="0"/>
              <a:cs typeface="+mn-cs"/>
            </a:endParaRPr>
          </a:p>
          <a:p>
            <a:pPr>
              <a:defRPr/>
            </a:pPr>
            <a:endParaRPr lang="en-US" sz="2800">
              <a:solidFill>
                <a:srgbClr val="000066"/>
              </a:solidFill>
              <a:latin typeface="Calibri" pitchFamily="34" charset="0"/>
              <a:cs typeface="+mn-cs"/>
            </a:endParaRPr>
          </a:p>
        </p:txBody>
      </p:sp>
      <p:sp>
        <p:nvSpPr>
          <p:cNvPr id="79885" name="Rectangle 13"/>
          <p:cNvSpPr>
            <a:spLocks noChangeArrowheads="1"/>
          </p:cNvSpPr>
          <p:nvPr/>
        </p:nvSpPr>
        <p:spPr bwMode="auto">
          <a:xfrm>
            <a:off x="1219200" y="993775"/>
            <a:ext cx="52593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2400">
                <a:solidFill>
                  <a:srgbClr val="1F497D"/>
                </a:solidFill>
                <a:latin typeface="Calibri" pitchFamily="34" charset="0"/>
                <a:cs typeface="+mn-cs"/>
              </a:rPr>
              <a:t>1.   PANJANG - PANJANG</a:t>
            </a:r>
            <a:endParaRPr lang="en-US" sz="2400">
              <a:solidFill>
                <a:prstClr val="black"/>
              </a:solidFill>
              <a:latin typeface="Calibri" pitchFamily="34" charset="0"/>
              <a:cs typeface="+mn-cs"/>
            </a:endParaRPr>
          </a:p>
        </p:txBody>
      </p:sp>
      <p:sp>
        <p:nvSpPr>
          <p:cNvPr id="14" name="Rectangle 5"/>
          <p:cNvSpPr>
            <a:spLocks noChangeArrowheads="1"/>
          </p:cNvSpPr>
          <p:nvPr/>
        </p:nvSpPr>
        <p:spPr bwMode="auto">
          <a:xfrm>
            <a:off x="-72571" y="5753100"/>
            <a:ext cx="9144000" cy="533400"/>
          </a:xfrm>
          <a:prstGeom prst="rect">
            <a:avLst/>
          </a:prstGeom>
          <a:noFill/>
          <a:ln>
            <a:noFill/>
          </a:ln>
        </p:spPr>
        <p:txBody>
          <a:bodyPr/>
          <a:lstStyle/>
          <a:p>
            <a:pPr>
              <a:defRPr/>
            </a:pPr>
            <a:r>
              <a:rPr lang="en-US" sz="1200" b="0" dirty="0" smtClean="0">
                <a:solidFill>
                  <a:schemeClr val="tx1"/>
                </a:solidFill>
                <a:latin typeface="ITC Avant Garde Gothic"/>
              </a:rPr>
              <a:t> </a:t>
            </a:r>
            <a:r>
              <a:rPr lang="en-US" sz="1200" b="0" dirty="0" err="1">
                <a:solidFill>
                  <a:schemeClr val="tx1"/>
                </a:solidFill>
                <a:latin typeface="ITC Avant Garde Gothic"/>
              </a:rPr>
              <a:t>Sumber</a:t>
            </a:r>
            <a:r>
              <a:rPr lang="en-US" sz="1200" b="0" dirty="0">
                <a:solidFill>
                  <a:schemeClr val="tx1"/>
                </a:solidFill>
                <a:latin typeface="ITC Avant Garde Gothic"/>
              </a:rPr>
              <a:t> </a:t>
            </a:r>
            <a:r>
              <a:rPr lang="en-US" sz="1200" b="0" dirty="0" err="1">
                <a:solidFill>
                  <a:schemeClr val="tx1"/>
                </a:solidFill>
                <a:latin typeface="ITC Avant Garde Gothic"/>
              </a:rPr>
              <a:t>bahan</a:t>
            </a:r>
            <a:r>
              <a:rPr lang="en-US" sz="1200" b="0" dirty="0">
                <a:solidFill>
                  <a:schemeClr val="tx1"/>
                </a:solidFill>
                <a:latin typeface="ITC Avant Garde Gothic"/>
              </a:rPr>
              <a:t> </a:t>
            </a:r>
            <a:r>
              <a:rPr lang="en-US" sz="1200" b="0" dirty="0" err="1">
                <a:solidFill>
                  <a:schemeClr val="tx1"/>
                </a:solidFill>
                <a:latin typeface="ITC Avant Garde Gothic"/>
              </a:rPr>
              <a:t>daripada</a:t>
            </a:r>
            <a:r>
              <a:rPr lang="en-US" sz="1200" b="0" dirty="0">
                <a:solidFill>
                  <a:schemeClr val="tx1"/>
                </a:solidFill>
                <a:latin typeface="ITC Avant Garde Gothic"/>
              </a:rPr>
              <a:t> </a:t>
            </a:r>
            <a:r>
              <a:rPr lang="en-US" sz="1200" b="0" dirty="0" err="1">
                <a:solidFill>
                  <a:schemeClr val="tx1"/>
                </a:solidFill>
                <a:latin typeface="ITC Avant Garde Gothic"/>
              </a:rPr>
              <a:t>Protokol</a:t>
            </a:r>
            <a:r>
              <a:rPr lang="en-US" sz="1200" b="0" dirty="0">
                <a:solidFill>
                  <a:schemeClr val="tx1"/>
                </a:solidFill>
                <a:latin typeface="ITC Avant Garde Gothic"/>
              </a:rPr>
              <a:t> </a:t>
            </a:r>
            <a:r>
              <a:rPr lang="en-US" sz="1200" b="0" dirty="0" err="1">
                <a:solidFill>
                  <a:schemeClr val="tx1"/>
                </a:solidFill>
                <a:latin typeface="ITC Avant Garde Gothic"/>
              </a:rPr>
              <a:t>dan</a:t>
            </a:r>
            <a:r>
              <a:rPr lang="en-US" sz="1200" b="0" dirty="0">
                <a:solidFill>
                  <a:schemeClr val="tx1"/>
                </a:solidFill>
                <a:latin typeface="ITC Avant Garde Gothic"/>
              </a:rPr>
              <a:t> </a:t>
            </a:r>
            <a:r>
              <a:rPr lang="en-US" sz="1200" b="0" dirty="0" err="1">
                <a:solidFill>
                  <a:schemeClr val="tx1"/>
                </a:solidFill>
                <a:latin typeface="ITC Avant Garde Gothic"/>
              </a:rPr>
              <a:t>Etiket</a:t>
            </a:r>
            <a:r>
              <a:rPr lang="en-US" sz="1200" b="0" dirty="0">
                <a:solidFill>
                  <a:schemeClr val="tx1"/>
                </a:solidFill>
                <a:latin typeface="ITC Avant Garde Gothic"/>
              </a:rPr>
              <a:t> </a:t>
            </a:r>
            <a:r>
              <a:rPr lang="en-US" sz="1200" b="0" dirty="0" err="1">
                <a:solidFill>
                  <a:schemeClr val="tx1"/>
                </a:solidFill>
                <a:latin typeface="ITC Avant Garde Gothic"/>
              </a:rPr>
              <a:t>Dalam</a:t>
            </a:r>
            <a:r>
              <a:rPr lang="en-US" sz="1200" b="0" dirty="0">
                <a:solidFill>
                  <a:schemeClr val="tx1"/>
                </a:solidFill>
                <a:latin typeface="ITC Avant Garde Gothic"/>
              </a:rPr>
              <a:t> </a:t>
            </a:r>
            <a:r>
              <a:rPr lang="en-US" sz="1200" b="0" dirty="0" err="1">
                <a:solidFill>
                  <a:schemeClr val="tx1"/>
                </a:solidFill>
                <a:latin typeface="ITC Avant Garde Gothic"/>
              </a:rPr>
              <a:t>Pengurusan</a:t>
            </a:r>
            <a:r>
              <a:rPr lang="en-US" sz="1200" b="0" dirty="0">
                <a:solidFill>
                  <a:schemeClr val="tx1"/>
                </a:solidFill>
                <a:latin typeface="ITC Avant Garde Gothic"/>
              </a:rPr>
              <a:t> </a:t>
            </a:r>
            <a:r>
              <a:rPr lang="en-US" sz="1200" b="0" dirty="0" err="1">
                <a:solidFill>
                  <a:schemeClr val="tx1"/>
                </a:solidFill>
                <a:latin typeface="ITC Avant Garde Gothic"/>
              </a:rPr>
              <a:t>dan</a:t>
            </a:r>
            <a:r>
              <a:rPr lang="en-US" sz="1200" b="0" dirty="0">
                <a:solidFill>
                  <a:schemeClr val="tx1"/>
                </a:solidFill>
                <a:latin typeface="ITC Avant Garde Gothic"/>
              </a:rPr>
              <a:t> </a:t>
            </a:r>
            <a:r>
              <a:rPr lang="en-US" sz="1200" b="0" dirty="0" err="1">
                <a:solidFill>
                  <a:schemeClr val="tx1"/>
                </a:solidFill>
                <a:latin typeface="ITC Avant Garde Gothic"/>
              </a:rPr>
              <a:t>Menghadiri</a:t>
            </a:r>
            <a:r>
              <a:rPr lang="en-US" sz="1200" b="0" dirty="0">
                <a:solidFill>
                  <a:schemeClr val="tx1"/>
                </a:solidFill>
                <a:latin typeface="ITC Avant Garde Gothic"/>
              </a:rPr>
              <a:t> </a:t>
            </a:r>
            <a:r>
              <a:rPr lang="en-US" sz="1200" b="0" dirty="0" err="1">
                <a:solidFill>
                  <a:schemeClr val="tx1"/>
                </a:solidFill>
                <a:latin typeface="ITC Avant Garde Gothic"/>
              </a:rPr>
              <a:t>Majlis</a:t>
            </a:r>
            <a:r>
              <a:rPr lang="en-US" sz="1200" b="0" dirty="0">
                <a:solidFill>
                  <a:schemeClr val="tx1"/>
                </a:solidFill>
                <a:latin typeface="ITC Avant Garde Gothic"/>
              </a:rPr>
              <a:t> (2007). </a:t>
            </a:r>
            <a:r>
              <a:rPr lang="en-US" sz="1200" b="0" dirty="0" err="1">
                <a:solidFill>
                  <a:schemeClr val="tx1"/>
                </a:solidFill>
                <a:latin typeface="ITC Avant Garde Gothic"/>
              </a:rPr>
              <a:t>Mokhtar</a:t>
            </a:r>
            <a:r>
              <a:rPr lang="en-US" sz="1200" b="0" dirty="0">
                <a:solidFill>
                  <a:schemeClr val="tx1"/>
                </a:solidFill>
                <a:latin typeface="ITC Avant Garde Gothic"/>
              </a:rPr>
              <a:t> </a:t>
            </a:r>
            <a:r>
              <a:rPr lang="en-US" sz="1200" b="0" dirty="0" err="1">
                <a:solidFill>
                  <a:schemeClr val="tx1"/>
                </a:solidFill>
                <a:latin typeface="ITC Avant Garde Gothic"/>
              </a:rPr>
              <a:t>Mohd</a:t>
            </a:r>
            <a:r>
              <a:rPr lang="en-US" sz="1200" b="0" dirty="0">
                <a:solidFill>
                  <a:schemeClr val="tx1"/>
                </a:solidFill>
                <a:latin typeface="ITC Avant Garde Gothic"/>
              </a:rPr>
              <a:t>. </a:t>
            </a:r>
            <a:r>
              <a:rPr lang="en-US" sz="1200" b="0" dirty="0" err="1">
                <a:solidFill>
                  <a:schemeClr val="tx1"/>
                </a:solidFill>
                <a:latin typeface="ITC Avant Garde Gothic"/>
              </a:rPr>
              <a:t>Tahir</a:t>
            </a:r>
            <a:r>
              <a:rPr lang="en-US" sz="1200" b="0" dirty="0">
                <a:solidFill>
                  <a:schemeClr val="tx1"/>
                </a:solidFill>
                <a:latin typeface="ITC Avant Garde Gothic"/>
              </a:rPr>
              <a:t>                                                                                                 </a:t>
            </a:r>
          </a:p>
          <a:p>
            <a:pPr>
              <a:defRPr/>
            </a:pPr>
            <a:endParaRPr lang="en-US" sz="4400" dirty="0">
              <a:solidFill>
                <a:schemeClr val="tx1"/>
              </a:solidFill>
              <a:latin typeface="ITC Avant Garde Gothic"/>
            </a:endParaRPr>
          </a:p>
        </p:txBody>
      </p:sp>
    </p:spTree>
    <p:extLst>
      <p:ext uri="{BB962C8B-B14F-4D97-AF65-F5344CB8AC3E}">
        <p14:creationId xmlns:p14="http://schemas.microsoft.com/office/powerpoint/2010/main" val="3435829604"/>
      </p:ext>
    </p:extLst>
  </p:cSld>
  <p:clrMapOvr>
    <a:masterClrMapping/>
  </p:clrMapOvr>
  <p:transition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defRPr/>
            </a:pPr>
            <a:r>
              <a:rPr lang="en-US" sz="1800">
                <a:solidFill>
                  <a:schemeClr val="bg1"/>
                </a:solidFill>
                <a:latin typeface="Calibri" pitchFamily="34" charset="0"/>
                <a:cs typeface="+mn-cs"/>
              </a:rPr>
              <a:t>Prinsip Penyusunan </a:t>
            </a:r>
          </a:p>
          <a:p>
            <a:pPr algn="r">
              <a:defRPr/>
            </a:pPr>
            <a:r>
              <a:rPr lang="en-US" sz="1800">
                <a:solidFill>
                  <a:schemeClr val="bg1"/>
                </a:solidFill>
                <a:latin typeface="Calibri" pitchFamily="34" charset="0"/>
                <a:cs typeface="+mn-cs"/>
              </a:rPr>
              <a:t>Tempat Duduk Majlis Makan</a:t>
            </a:r>
          </a:p>
        </p:txBody>
      </p:sp>
      <p:sp>
        <p:nvSpPr>
          <p:cNvPr id="180230" name="Rectangle 6"/>
          <p:cNvSpPr>
            <a:spLocks noGrp="1" noChangeArrowheads="1"/>
          </p:cNvSpPr>
          <p:nvPr>
            <p:ph type="subTitle" idx="1"/>
          </p:nvPr>
        </p:nvSpPr>
        <p:spPr>
          <a:xfrm>
            <a:off x="838200" y="838200"/>
            <a:ext cx="8077200" cy="762000"/>
          </a:xfrm>
        </p:spPr>
        <p:txBody>
          <a:bodyPr/>
          <a:lstStyle/>
          <a:p>
            <a:pPr algn="l" eaLnBrk="1" hangingPunct="1"/>
            <a:endParaRPr lang="en-US" sz="2800" b="1" smtClean="0">
              <a:solidFill>
                <a:srgbClr val="000066"/>
              </a:solidFill>
            </a:endParaRPr>
          </a:p>
          <a:p>
            <a:pPr algn="l" eaLnBrk="1" hangingPunct="1"/>
            <a:endParaRPr lang="en-US" sz="2800" b="1" smtClean="0">
              <a:solidFill>
                <a:srgbClr val="000066"/>
              </a:solidFill>
            </a:endParaRPr>
          </a:p>
        </p:txBody>
      </p:sp>
      <p:sp>
        <p:nvSpPr>
          <p:cNvPr id="80903" name="Rectangle 7"/>
          <p:cNvSpPr>
            <a:spLocks noChangeArrowheads="1"/>
          </p:cNvSpPr>
          <p:nvPr/>
        </p:nvSpPr>
        <p:spPr bwMode="auto">
          <a:xfrm>
            <a:off x="838200" y="8382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2800">
              <a:solidFill>
                <a:srgbClr val="000066"/>
              </a:solidFill>
              <a:latin typeface="Calibri" pitchFamily="34" charset="0"/>
              <a:cs typeface="+mn-cs"/>
            </a:endParaRPr>
          </a:p>
          <a:p>
            <a:pPr>
              <a:defRPr/>
            </a:pPr>
            <a:endParaRPr lang="en-US" sz="2800">
              <a:solidFill>
                <a:srgbClr val="000066"/>
              </a:solidFill>
              <a:latin typeface="Calibri" pitchFamily="34" charset="0"/>
              <a:cs typeface="+mn-cs"/>
            </a:endParaRPr>
          </a:p>
        </p:txBody>
      </p:sp>
      <p:sp>
        <p:nvSpPr>
          <p:cNvPr id="80904" name="Rectangle 8"/>
          <p:cNvSpPr>
            <a:spLocks noChangeArrowheads="1"/>
          </p:cNvSpPr>
          <p:nvPr/>
        </p:nvSpPr>
        <p:spPr bwMode="auto">
          <a:xfrm>
            <a:off x="1219200" y="993775"/>
            <a:ext cx="4648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2400">
                <a:solidFill>
                  <a:srgbClr val="1F497D"/>
                </a:solidFill>
                <a:latin typeface="Calibri" pitchFamily="34" charset="0"/>
                <a:cs typeface="+mn-cs"/>
              </a:rPr>
              <a:t>2.   PANJANG - BULAT</a:t>
            </a:r>
            <a:endParaRPr lang="en-US" sz="2400">
              <a:solidFill>
                <a:prstClr val="black"/>
              </a:solidFill>
              <a:latin typeface="Calibri" pitchFamily="34" charset="0"/>
              <a:cs typeface="+mn-cs"/>
            </a:endParaRPr>
          </a:p>
        </p:txBody>
      </p:sp>
      <p:grpSp>
        <p:nvGrpSpPr>
          <p:cNvPr id="180233" name="Group 9"/>
          <p:cNvGrpSpPr>
            <a:grpSpLocks/>
          </p:cNvGrpSpPr>
          <p:nvPr/>
        </p:nvGrpSpPr>
        <p:grpSpPr bwMode="auto">
          <a:xfrm>
            <a:off x="1447800" y="1524000"/>
            <a:ext cx="6781800" cy="4267200"/>
            <a:chOff x="912" y="1200"/>
            <a:chExt cx="4272" cy="2688"/>
          </a:xfrm>
        </p:grpSpPr>
        <p:sp>
          <p:nvSpPr>
            <p:cNvPr id="80906" name="AutoShape 10" descr="Oak"/>
            <p:cNvSpPr>
              <a:spLocks noChangeArrowheads="1"/>
            </p:cNvSpPr>
            <p:nvPr/>
          </p:nvSpPr>
          <p:spPr bwMode="auto">
            <a:xfrm>
              <a:off x="1392" y="1200"/>
              <a:ext cx="3504" cy="528"/>
            </a:xfrm>
            <a:prstGeom prst="roundRect">
              <a:avLst>
                <a:gd name="adj" fmla="val 16667"/>
              </a:avLst>
            </a:prstGeom>
            <a:blipFill dpi="0" rotWithShape="0">
              <a:blip r:embed="rId3"/>
              <a:srcRect/>
              <a:tile tx="0" ty="0" sx="100000" sy="100000" flip="none" algn="tl"/>
            </a:blipFill>
            <a:ln w="12700" cap="sq">
              <a:solidFill>
                <a:schemeClr val="tx1"/>
              </a:solidFill>
              <a:round/>
              <a:headEnd type="none" w="sm" len="sm"/>
              <a:tailEnd type="none" w="sm" len="sm"/>
            </a:ln>
          </p:spPr>
          <p:txBody>
            <a:bodyPr wrap="none" anchor="ctr"/>
            <a:lstStyle/>
            <a:p>
              <a:pPr algn="ctr">
                <a:defRPr/>
              </a:pPr>
              <a:r>
                <a:rPr lang="en-US">
                  <a:solidFill>
                    <a:prstClr val="black"/>
                  </a:solidFill>
                  <a:latin typeface="Times New Roman" pitchFamily="18" charset="0"/>
                  <a:cs typeface="+mn-cs"/>
                </a:rPr>
                <a:t>MEJA</a:t>
              </a:r>
            </a:p>
          </p:txBody>
        </p:sp>
        <p:sp>
          <p:nvSpPr>
            <p:cNvPr id="80907" name="Oval 11" descr="Denim"/>
            <p:cNvSpPr>
              <a:spLocks noChangeArrowheads="1"/>
            </p:cNvSpPr>
            <p:nvPr/>
          </p:nvSpPr>
          <p:spPr bwMode="auto">
            <a:xfrm>
              <a:off x="1680" y="1872"/>
              <a:ext cx="1152" cy="912"/>
            </a:xfrm>
            <a:prstGeom prst="ellipse">
              <a:avLst/>
            </a:prstGeom>
            <a:blipFill dpi="0" rotWithShape="0">
              <a:blip r:embed="rId4"/>
              <a:srcRect/>
              <a:tile tx="0" ty="0" sx="100000" sy="100000" flip="none" algn="tl"/>
            </a:blip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0908" name="Oval 12" descr="Denim"/>
            <p:cNvSpPr>
              <a:spLocks noChangeArrowheads="1"/>
            </p:cNvSpPr>
            <p:nvPr/>
          </p:nvSpPr>
          <p:spPr bwMode="auto">
            <a:xfrm>
              <a:off x="4032" y="2976"/>
              <a:ext cx="1152" cy="912"/>
            </a:xfrm>
            <a:prstGeom prst="ellipse">
              <a:avLst/>
            </a:prstGeom>
            <a:blipFill dpi="0" rotWithShape="0">
              <a:blip r:embed="rId4"/>
              <a:srcRect/>
              <a:tile tx="0" ty="0" sx="100000" sy="100000" flip="none" algn="tl"/>
            </a:blip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0909" name="Oval 13" descr="Denim"/>
            <p:cNvSpPr>
              <a:spLocks noChangeArrowheads="1"/>
            </p:cNvSpPr>
            <p:nvPr/>
          </p:nvSpPr>
          <p:spPr bwMode="auto">
            <a:xfrm>
              <a:off x="912" y="2976"/>
              <a:ext cx="1152" cy="912"/>
            </a:xfrm>
            <a:prstGeom prst="ellipse">
              <a:avLst/>
            </a:prstGeom>
            <a:blipFill dpi="0" rotWithShape="0">
              <a:blip r:embed="rId4"/>
              <a:srcRect/>
              <a:tile tx="0" ty="0" sx="100000" sy="100000" flip="none" algn="tl"/>
            </a:blip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0910" name="Oval 14" descr="Denim"/>
            <p:cNvSpPr>
              <a:spLocks noChangeArrowheads="1"/>
            </p:cNvSpPr>
            <p:nvPr/>
          </p:nvSpPr>
          <p:spPr bwMode="auto">
            <a:xfrm>
              <a:off x="2496" y="2976"/>
              <a:ext cx="1152" cy="912"/>
            </a:xfrm>
            <a:prstGeom prst="ellipse">
              <a:avLst/>
            </a:prstGeom>
            <a:blipFill dpi="0" rotWithShape="0">
              <a:blip r:embed="rId4"/>
              <a:srcRect/>
              <a:tile tx="0" ty="0" sx="100000" sy="100000" flip="none" algn="tl"/>
            </a:blip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0911" name="Oval 15" descr="Denim"/>
            <p:cNvSpPr>
              <a:spLocks noChangeArrowheads="1"/>
            </p:cNvSpPr>
            <p:nvPr/>
          </p:nvSpPr>
          <p:spPr bwMode="auto">
            <a:xfrm>
              <a:off x="3312" y="1872"/>
              <a:ext cx="1152" cy="912"/>
            </a:xfrm>
            <a:prstGeom prst="ellipse">
              <a:avLst/>
            </a:prstGeom>
            <a:blipFill dpi="0" rotWithShape="0">
              <a:blip r:embed="rId4"/>
              <a:srcRect/>
              <a:tile tx="0" ty="0" sx="100000" sy="100000" flip="none" algn="tl"/>
            </a:blip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grpSp>
    </p:spTree>
    <p:extLst>
      <p:ext uri="{BB962C8B-B14F-4D97-AF65-F5344CB8AC3E}">
        <p14:creationId xmlns:p14="http://schemas.microsoft.com/office/powerpoint/2010/main" val="2085596628"/>
      </p:ext>
    </p:extLst>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defRPr/>
            </a:pPr>
            <a:r>
              <a:rPr lang="en-US" sz="1800">
                <a:solidFill>
                  <a:srgbClr val="9900CC"/>
                </a:solidFill>
                <a:latin typeface="Calibri" pitchFamily="34" charset="0"/>
                <a:cs typeface="+mn-cs"/>
              </a:rPr>
              <a:t>Prinsip Penyusunan </a:t>
            </a:r>
          </a:p>
          <a:p>
            <a:pPr algn="r">
              <a:defRPr/>
            </a:pPr>
            <a:r>
              <a:rPr lang="en-US" sz="1800">
                <a:solidFill>
                  <a:srgbClr val="9900CC"/>
                </a:solidFill>
                <a:latin typeface="Calibri" pitchFamily="34" charset="0"/>
                <a:cs typeface="+mn-cs"/>
              </a:rPr>
              <a:t>Tempat Duduk Majlis Makan</a:t>
            </a:r>
          </a:p>
        </p:txBody>
      </p:sp>
      <p:sp>
        <p:nvSpPr>
          <p:cNvPr id="181254" name="Rectangle 6"/>
          <p:cNvSpPr>
            <a:spLocks noGrp="1" noChangeArrowheads="1"/>
          </p:cNvSpPr>
          <p:nvPr>
            <p:ph type="subTitle" idx="1"/>
          </p:nvPr>
        </p:nvSpPr>
        <p:spPr>
          <a:xfrm>
            <a:off x="838200" y="838200"/>
            <a:ext cx="8077200" cy="762000"/>
          </a:xfrm>
        </p:spPr>
        <p:txBody>
          <a:bodyPr/>
          <a:lstStyle/>
          <a:p>
            <a:pPr algn="l" eaLnBrk="1" hangingPunct="1"/>
            <a:endParaRPr lang="en-US" sz="2800" b="1" smtClean="0">
              <a:solidFill>
                <a:srgbClr val="000066"/>
              </a:solidFill>
            </a:endParaRPr>
          </a:p>
          <a:p>
            <a:pPr algn="l" eaLnBrk="1" hangingPunct="1"/>
            <a:endParaRPr lang="en-US" sz="2800" b="1" smtClean="0">
              <a:solidFill>
                <a:srgbClr val="000066"/>
              </a:solidFill>
            </a:endParaRPr>
          </a:p>
        </p:txBody>
      </p:sp>
      <p:sp>
        <p:nvSpPr>
          <p:cNvPr id="81927" name="Rectangle 7"/>
          <p:cNvSpPr>
            <a:spLocks noChangeArrowheads="1"/>
          </p:cNvSpPr>
          <p:nvPr/>
        </p:nvSpPr>
        <p:spPr bwMode="auto">
          <a:xfrm>
            <a:off x="838200" y="8382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2800">
              <a:solidFill>
                <a:srgbClr val="000066"/>
              </a:solidFill>
              <a:latin typeface="Calibri" pitchFamily="34" charset="0"/>
              <a:cs typeface="+mn-cs"/>
            </a:endParaRPr>
          </a:p>
          <a:p>
            <a:pPr>
              <a:defRPr/>
            </a:pPr>
            <a:endParaRPr lang="en-US" sz="2800">
              <a:solidFill>
                <a:srgbClr val="000066"/>
              </a:solidFill>
              <a:latin typeface="Calibri" pitchFamily="34" charset="0"/>
              <a:cs typeface="+mn-cs"/>
            </a:endParaRPr>
          </a:p>
        </p:txBody>
      </p:sp>
      <p:sp>
        <p:nvSpPr>
          <p:cNvPr id="81928" name="Rectangle 8"/>
          <p:cNvSpPr>
            <a:spLocks noChangeArrowheads="1"/>
          </p:cNvSpPr>
          <p:nvPr/>
        </p:nvSpPr>
        <p:spPr bwMode="auto">
          <a:xfrm>
            <a:off x="1219200" y="993775"/>
            <a:ext cx="40370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2400">
                <a:solidFill>
                  <a:srgbClr val="1F497D"/>
                </a:solidFill>
                <a:latin typeface="Calibri" pitchFamily="34" charset="0"/>
                <a:cs typeface="+mn-cs"/>
              </a:rPr>
              <a:t>3.   BULAT - BULAT</a:t>
            </a:r>
            <a:endParaRPr lang="en-US" sz="2400">
              <a:solidFill>
                <a:prstClr val="black"/>
              </a:solidFill>
              <a:latin typeface="Calibri" pitchFamily="34" charset="0"/>
              <a:cs typeface="+mn-cs"/>
            </a:endParaRPr>
          </a:p>
        </p:txBody>
      </p:sp>
      <p:grpSp>
        <p:nvGrpSpPr>
          <p:cNvPr id="181257" name="Group 9"/>
          <p:cNvGrpSpPr>
            <a:grpSpLocks/>
          </p:cNvGrpSpPr>
          <p:nvPr/>
        </p:nvGrpSpPr>
        <p:grpSpPr bwMode="auto">
          <a:xfrm>
            <a:off x="1981200" y="1752600"/>
            <a:ext cx="6324600" cy="3352800"/>
            <a:chOff x="1248" y="1104"/>
            <a:chExt cx="3984" cy="2112"/>
          </a:xfrm>
        </p:grpSpPr>
        <p:sp>
          <p:nvSpPr>
            <p:cNvPr id="81930" name="Oval 10" descr="Denim"/>
            <p:cNvSpPr>
              <a:spLocks noChangeArrowheads="1"/>
            </p:cNvSpPr>
            <p:nvPr/>
          </p:nvSpPr>
          <p:spPr bwMode="auto">
            <a:xfrm>
              <a:off x="2640" y="2304"/>
              <a:ext cx="1152" cy="912"/>
            </a:xfrm>
            <a:prstGeom prst="ellipse">
              <a:avLst/>
            </a:prstGeom>
            <a:blipFill dpi="0" rotWithShape="0">
              <a:blip r:embed="rId3"/>
              <a:srcRect/>
              <a:tile tx="0" ty="0" sx="100000" sy="100000" flip="none" algn="tl"/>
            </a:blip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1931" name="Oval 11" descr="Denim"/>
            <p:cNvSpPr>
              <a:spLocks noChangeArrowheads="1"/>
            </p:cNvSpPr>
            <p:nvPr/>
          </p:nvSpPr>
          <p:spPr bwMode="auto">
            <a:xfrm>
              <a:off x="1248" y="1152"/>
              <a:ext cx="1152" cy="912"/>
            </a:xfrm>
            <a:prstGeom prst="ellipse">
              <a:avLst/>
            </a:prstGeom>
            <a:blipFill dpi="0" rotWithShape="0">
              <a:blip r:embed="rId3"/>
              <a:srcRect/>
              <a:tile tx="0" ty="0" sx="100000" sy="100000" flip="none" algn="tl"/>
            </a:blip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1932" name="Oval 12" descr="Denim"/>
            <p:cNvSpPr>
              <a:spLocks noChangeArrowheads="1"/>
            </p:cNvSpPr>
            <p:nvPr/>
          </p:nvSpPr>
          <p:spPr bwMode="auto">
            <a:xfrm>
              <a:off x="2592" y="1104"/>
              <a:ext cx="1152" cy="912"/>
            </a:xfrm>
            <a:prstGeom prst="ellipse">
              <a:avLst/>
            </a:prstGeom>
            <a:blipFill dpi="0" rotWithShape="0">
              <a:blip r:embed="rId3"/>
              <a:srcRect/>
              <a:tile tx="0" ty="0" sx="100000" sy="100000" flip="none" algn="tl"/>
            </a:blip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1933" name="Oval 13" descr="Denim"/>
            <p:cNvSpPr>
              <a:spLocks noChangeArrowheads="1"/>
            </p:cNvSpPr>
            <p:nvPr/>
          </p:nvSpPr>
          <p:spPr bwMode="auto">
            <a:xfrm>
              <a:off x="4080" y="2256"/>
              <a:ext cx="1152" cy="912"/>
            </a:xfrm>
            <a:prstGeom prst="ellipse">
              <a:avLst/>
            </a:prstGeom>
            <a:blipFill dpi="0" rotWithShape="0">
              <a:blip r:embed="rId3"/>
              <a:srcRect/>
              <a:tile tx="0" ty="0" sx="100000" sy="100000" flip="none" algn="tl"/>
            </a:blip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1934" name="Oval 14" descr="Denim"/>
            <p:cNvSpPr>
              <a:spLocks noChangeArrowheads="1"/>
            </p:cNvSpPr>
            <p:nvPr/>
          </p:nvSpPr>
          <p:spPr bwMode="auto">
            <a:xfrm>
              <a:off x="3984" y="1104"/>
              <a:ext cx="1152" cy="912"/>
            </a:xfrm>
            <a:prstGeom prst="ellipse">
              <a:avLst/>
            </a:prstGeom>
            <a:blipFill dpi="0" rotWithShape="0">
              <a:blip r:embed="rId3"/>
              <a:srcRect/>
              <a:tile tx="0" ty="0" sx="100000" sy="100000" flip="none" algn="tl"/>
            </a:blip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1935" name="Oval 15" descr="Denim"/>
            <p:cNvSpPr>
              <a:spLocks noChangeArrowheads="1"/>
            </p:cNvSpPr>
            <p:nvPr/>
          </p:nvSpPr>
          <p:spPr bwMode="auto">
            <a:xfrm>
              <a:off x="1248" y="2304"/>
              <a:ext cx="1152" cy="912"/>
            </a:xfrm>
            <a:prstGeom prst="ellipse">
              <a:avLst/>
            </a:prstGeom>
            <a:blipFill dpi="0" rotWithShape="0">
              <a:blip r:embed="rId3"/>
              <a:srcRect/>
              <a:tile tx="0" ty="0" sx="100000" sy="100000" flip="none" algn="tl"/>
            </a:blip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grpSp>
      <p:sp>
        <p:nvSpPr>
          <p:cNvPr id="16" name="Rectangle 5"/>
          <p:cNvSpPr>
            <a:spLocks noChangeArrowheads="1"/>
          </p:cNvSpPr>
          <p:nvPr/>
        </p:nvSpPr>
        <p:spPr bwMode="auto">
          <a:xfrm>
            <a:off x="0" y="5486400"/>
            <a:ext cx="9144000" cy="533400"/>
          </a:xfrm>
          <a:prstGeom prst="rect">
            <a:avLst/>
          </a:prstGeom>
          <a:noFill/>
          <a:ln>
            <a:noFill/>
          </a:ln>
        </p:spPr>
        <p:txBody>
          <a:bodyPr/>
          <a:lstStyle/>
          <a:p>
            <a:pPr>
              <a:defRPr/>
            </a:pPr>
            <a:r>
              <a:rPr lang="en-US" sz="1200" b="0" dirty="0" smtClean="0">
                <a:solidFill>
                  <a:schemeClr val="tx1"/>
                </a:solidFill>
                <a:latin typeface="ITC Avant Garde Gothic"/>
              </a:rPr>
              <a:t> </a:t>
            </a:r>
            <a:r>
              <a:rPr lang="en-US" sz="1200" b="0" dirty="0" err="1">
                <a:solidFill>
                  <a:schemeClr val="tx1"/>
                </a:solidFill>
                <a:latin typeface="ITC Avant Garde Gothic"/>
              </a:rPr>
              <a:t>Sumber</a:t>
            </a:r>
            <a:r>
              <a:rPr lang="en-US" sz="1200" b="0" dirty="0">
                <a:solidFill>
                  <a:schemeClr val="tx1"/>
                </a:solidFill>
                <a:latin typeface="ITC Avant Garde Gothic"/>
              </a:rPr>
              <a:t> </a:t>
            </a:r>
            <a:r>
              <a:rPr lang="en-US" sz="1200" b="0" dirty="0" err="1">
                <a:solidFill>
                  <a:schemeClr val="tx1"/>
                </a:solidFill>
                <a:latin typeface="ITC Avant Garde Gothic"/>
              </a:rPr>
              <a:t>bahan</a:t>
            </a:r>
            <a:r>
              <a:rPr lang="en-US" sz="1200" b="0" dirty="0">
                <a:solidFill>
                  <a:schemeClr val="tx1"/>
                </a:solidFill>
                <a:latin typeface="ITC Avant Garde Gothic"/>
              </a:rPr>
              <a:t> </a:t>
            </a:r>
            <a:r>
              <a:rPr lang="en-US" sz="1200" b="0" dirty="0" err="1">
                <a:solidFill>
                  <a:schemeClr val="tx1"/>
                </a:solidFill>
                <a:latin typeface="ITC Avant Garde Gothic"/>
              </a:rPr>
              <a:t>daripada</a:t>
            </a:r>
            <a:r>
              <a:rPr lang="en-US" sz="1200" b="0" dirty="0">
                <a:solidFill>
                  <a:schemeClr val="tx1"/>
                </a:solidFill>
                <a:latin typeface="ITC Avant Garde Gothic"/>
              </a:rPr>
              <a:t> </a:t>
            </a:r>
            <a:r>
              <a:rPr lang="en-US" sz="1200" b="0" dirty="0" err="1">
                <a:solidFill>
                  <a:schemeClr val="tx1"/>
                </a:solidFill>
                <a:latin typeface="ITC Avant Garde Gothic"/>
              </a:rPr>
              <a:t>Protokol</a:t>
            </a:r>
            <a:r>
              <a:rPr lang="en-US" sz="1200" b="0" dirty="0">
                <a:solidFill>
                  <a:schemeClr val="tx1"/>
                </a:solidFill>
                <a:latin typeface="ITC Avant Garde Gothic"/>
              </a:rPr>
              <a:t> </a:t>
            </a:r>
            <a:r>
              <a:rPr lang="en-US" sz="1200" b="0" dirty="0" err="1">
                <a:solidFill>
                  <a:schemeClr val="tx1"/>
                </a:solidFill>
                <a:latin typeface="ITC Avant Garde Gothic"/>
              </a:rPr>
              <a:t>dan</a:t>
            </a:r>
            <a:r>
              <a:rPr lang="en-US" sz="1200" b="0" dirty="0">
                <a:solidFill>
                  <a:schemeClr val="tx1"/>
                </a:solidFill>
                <a:latin typeface="ITC Avant Garde Gothic"/>
              </a:rPr>
              <a:t> </a:t>
            </a:r>
            <a:r>
              <a:rPr lang="en-US" sz="1200" b="0" dirty="0" err="1">
                <a:solidFill>
                  <a:schemeClr val="tx1"/>
                </a:solidFill>
                <a:latin typeface="ITC Avant Garde Gothic"/>
              </a:rPr>
              <a:t>Etiket</a:t>
            </a:r>
            <a:r>
              <a:rPr lang="en-US" sz="1200" b="0" dirty="0">
                <a:solidFill>
                  <a:schemeClr val="tx1"/>
                </a:solidFill>
                <a:latin typeface="ITC Avant Garde Gothic"/>
              </a:rPr>
              <a:t> </a:t>
            </a:r>
            <a:r>
              <a:rPr lang="en-US" sz="1200" b="0" dirty="0" err="1">
                <a:solidFill>
                  <a:schemeClr val="tx1"/>
                </a:solidFill>
                <a:latin typeface="ITC Avant Garde Gothic"/>
              </a:rPr>
              <a:t>Dalam</a:t>
            </a:r>
            <a:r>
              <a:rPr lang="en-US" sz="1200" b="0" dirty="0">
                <a:solidFill>
                  <a:schemeClr val="tx1"/>
                </a:solidFill>
                <a:latin typeface="ITC Avant Garde Gothic"/>
              </a:rPr>
              <a:t> </a:t>
            </a:r>
            <a:r>
              <a:rPr lang="en-US" sz="1200" b="0" dirty="0" err="1">
                <a:solidFill>
                  <a:schemeClr val="tx1"/>
                </a:solidFill>
                <a:latin typeface="ITC Avant Garde Gothic"/>
              </a:rPr>
              <a:t>Pengurusan</a:t>
            </a:r>
            <a:r>
              <a:rPr lang="en-US" sz="1200" b="0" dirty="0">
                <a:solidFill>
                  <a:schemeClr val="tx1"/>
                </a:solidFill>
                <a:latin typeface="ITC Avant Garde Gothic"/>
              </a:rPr>
              <a:t> </a:t>
            </a:r>
            <a:r>
              <a:rPr lang="en-US" sz="1200" b="0" dirty="0" err="1">
                <a:solidFill>
                  <a:schemeClr val="tx1"/>
                </a:solidFill>
                <a:latin typeface="ITC Avant Garde Gothic"/>
              </a:rPr>
              <a:t>dan</a:t>
            </a:r>
            <a:r>
              <a:rPr lang="en-US" sz="1200" b="0" dirty="0">
                <a:solidFill>
                  <a:schemeClr val="tx1"/>
                </a:solidFill>
                <a:latin typeface="ITC Avant Garde Gothic"/>
              </a:rPr>
              <a:t> </a:t>
            </a:r>
            <a:r>
              <a:rPr lang="en-US" sz="1200" b="0" dirty="0" err="1">
                <a:solidFill>
                  <a:schemeClr val="tx1"/>
                </a:solidFill>
                <a:latin typeface="ITC Avant Garde Gothic"/>
              </a:rPr>
              <a:t>Menghadiri</a:t>
            </a:r>
            <a:r>
              <a:rPr lang="en-US" sz="1200" b="0" dirty="0">
                <a:solidFill>
                  <a:schemeClr val="tx1"/>
                </a:solidFill>
                <a:latin typeface="ITC Avant Garde Gothic"/>
              </a:rPr>
              <a:t> </a:t>
            </a:r>
            <a:r>
              <a:rPr lang="en-US" sz="1200" b="0" dirty="0" err="1">
                <a:solidFill>
                  <a:schemeClr val="tx1"/>
                </a:solidFill>
                <a:latin typeface="ITC Avant Garde Gothic"/>
              </a:rPr>
              <a:t>Majlis</a:t>
            </a:r>
            <a:r>
              <a:rPr lang="en-US" sz="1200" b="0" dirty="0">
                <a:solidFill>
                  <a:schemeClr val="tx1"/>
                </a:solidFill>
                <a:latin typeface="ITC Avant Garde Gothic"/>
              </a:rPr>
              <a:t> (2007). </a:t>
            </a:r>
            <a:r>
              <a:rPr lang="en-US" sz="1200" b="0" dirty="0" err="1">
                <a:solidFill>
                  <a:schemeClr val="tx1"/>
                </a:solidFill>
                <a:latin typeface="ITC Avant Garde Gothic"/>
              </a:rPr>
              <a:t>Mokhtar</a:t>
            </a:r>
            <a:r>
              <a:rPr lang="en-US" sz="1200" b="0" dirty="0">
                <a:solidFill>
                  <a:schemeClr val="tx1"/>
                </a:solidFill>
                <a:latin typeface="ITC Avant Garde Gothic"/>
              </a:rPr>
              <a:t> </a:t>
            </a:r>
            <a:r>
              <a:rPr lang="en-US" sz="1200" b="0" dirty="0" err="1">
                <a:solidFill>
                  <a:schemeClr val="tx1"/>
                </a:solidFill>
                <a:latin typeface="ITC Avant Garde Gothic"/>
              </a:rPr>
              <a:t>Mohd</a:t>
            </a:r>
            <a:r>
              <a:rPr lang="en-US" sz="1200" b="0" dirty="0">
                <a:solidFill>
                  <a:schemeClr val="tx1"/>
                </a:solidFill>
                <a:latin typeface="ITC Avant Garde Gothic"/>
              </a:rPr>
              <a:t>. </a:t>
            </a:r>
            <a:r>
              <a:rPr lang="en-US" sz="1200" b="0" dirty="0" err="1">
                <a:solidFill>
                  <a:schemeClr val="tx1"/>
                </a:solidFill>
                <a:latin typeface="ITC Avant Garde Gothic"/>
              </a:rPr>
              <a:t>Tahir</a:t>
            </a:r>
            <a:r>
              <a:rPr lang="en-US" sz="1200" b="0" dirty="0">
                <a:solidFill>
                  <a:schemeClr val="tx1"/>
                </a:solidFill>
                <a:latin typeface="ITC Avant Garde Gothic"/>
              </a:rPr>
              <a:t>                                                                                                 </a:t>
            </a:r>
          </a:p>
          <a:p>
            <a:pPr>
              <a:defRPr/>
            </a:pPr>
            <a:endParaRPr lang="en-US" sz="4400" dirty="0">
              <a:solidFill>
                <a:schemeClr val="tx1"/>
              </a:solidFill>
              <a:latin typeface="ITC Avant Garde Gothic"/>
            </a:endParaRPr>
          </a:p>
        </p:txBody>
      </p:sp>
    </p:spTree>
    <p:extLst>
      <p:ext uri="{BB962C8B-B14F-4D97-AF65-F5344CB8AC3E}">
        <p14:creationId xmlns:p14="http://schemas.microsoft.com/office/powerpoint/2010/main" val="4227844029"/>
      </p:ext>
    </p:extLst>
  </p:cSld>
  <p:clrMapOvr>
    <a:masterClrMapping/>
  </p:clrMapOvr>
  <p:transition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defRPr/>
            </a:pPr>
            <a:r>
              <a:rPr lang="en-US" sz="1800" dirty="0" err="1">
                <a:solidFill>
                  <a:schemeClr val="bg1"/>
                </a:solidFill>
                <a:latin typeface="Calibri" pitchFamily="34" charset="0"/>
                <a:cs typeface="+mn-cs"/>
              </a:rPr>
              <a:t>Prinsip</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Penyusunan</a:t>
            </a:r>
            <a:r>
              <a:rPr lang="en-US" sz="1800" dirty="0">
                <a:solidFill>
                  <a:schemeClr val="bg1"/>
                </a:solidFill>
                <a:latin typeface="Calibri" pitchFamily="34" charset="0"/>
                <a:cs typeface="+mn-cs"/>
              </a:rPr>
              <a:t> </a:t>
            </a:r>
          </a:p>
          <a:p>
            <a:pPr algn="r">
              <a:defRPr/>
            </a:pPr>
            <a:r>
              <a:rPr lang="en-US" sz="1800" dirty="0" err="1">
                <a:solidFill>
                  <a:schemeClr val="bg1"/>
                </a:solidFill>
                <a:latin typeface="Calibri" pitchFamily="34" charset="0"/>
                <a:cs typeface="+mn-cs"/>
              </a:rPr>
              <a:t>Tempat</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Duduk</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Majlis</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Makan</a:t>
            </a:r>
            <a:endParaRPr lang="en-US" sz="1800" dirty="0">
              <a:solidFill>
                <a:schemeClr val="bg1"/>
              </a:solidFill>
              <a:latin typeface="Calibri" pitchFamily="34" charset="0"/>
              <a:cs typeface="+mn-cs"/>
            </a:endParaRPr>
          </a:p>
        </p:txBody>
      </p:sp>
      <p:sp>
        <p:nvSpPr>
          <p:cNvPr id="182278" name="Rectangle 6"/>
          <p:cNvSpPr>
            <a:spLocks noGrp="1" noChangeArrowheads="1"/>
          </p:cNvSpPr>
          <p:nvPr>
            <p:ph type="subTitle" idx="1"/>
          </p:nvPr>
        </p:nvSpPr>
        <p:spPr>
          <a:xfrm>
            <a:off x="838200" y="838200"/>
            <a:ext cx="8077200" cy="762000"/>
          </a:xfrm>
        </p:spPr>
        <p:txBody>
          <a:bodyPr/>
          <a:lstStyle/>
          <a:p>
            <a:pPr algn="l" eaLnBrk="1" hangingPunct="1"/>
            <a:endParaRPr lang="en-US" sz="2800" b="1" smtClean="0">
              <a:solidFill>
                <a:srgbClr val="000066"/>
              </a:solidFill>
            </a:endParaRPr>
          </a:p>
          <a:p>
            <a:pPr algn="l" eaLnBrk="1" hangingPunct="1"/>
            <a:endParaRPr lang="en-US" sz="2800" b="1" smtClean="0">
              <a:solidFill>
                <a:srgbClr val="000066"/>
              </a:solidFill>
            </a:endParaRPr>
          </a:p>
        </p:txBody>
      </p:sp>
      <p:sp>
        <p:nvSpPr>
          <p:cNvPr id="82951" name="Rectangle 7"/>
          <p:cNvSpPr>
            <a:spLocks noChangeArrowheads="1"/>
          </p:cNvSpPr>
          <p:nvPr/>
        </p:nvSpPr>
        <p:spPr bwMode="auto">
          <a:xfrm>
            <a:off x="838200" y="8382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2800">
              <a:solidFill>
                <a:srgbClr val="000066"/>
              </a:solidFill>
              <a:latin typeface="Calibri" pitchFamily="34" charset="0"/>
              <a:cs typeface="+mn-cs"/>
            </a:endParaRPr>
          </a:p>
          <a:p>
            <a:pPr>
              <a:defRPr/>
            </a:pPr>
            <a:endParaRPr lang="en-US" sz="2800">
              <a:solidFill>
                <a:srgbClr val="000066"/>
              </a:solidFill>
              <a:latin typeface="Calibri" pitchFamily="34" charset="0"/>
              <a:cs typeface="+mn-cs"/>
            </a:endParaRPr>
          </a:p>
        </p:txBody>
      </p:sp>
      <p:sp>
        <p:nvSpPr>
          <p:cNvPr id="82952" name="Rectangle 8"/>
          <p:cNvSpPr>
            <a:spLocks noChangeArrowheads="1"/>
          </p:cNvSpPr>
          <p:nvPr/>
        </p:nvSpPr>
        <p:spPr bwMode="auto">
          <a:xfrm>
            <a:off x="1219200" y="993775"/>
            <a:ext cx="4648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2400" dirty="0">
                <a:solidFill>
                  <a:srgbClr val="1F497D"/>
                </a:solidFill>
                <a:latin typeface="Calibri" pitchFamily="34" charset="0"/>
                <a:cs typeface="+mn-cs"/>
              </a:rPr>
              <a:t>4.   BULAT - PANJANG</a:t>
            </a:r>
            <a:endParaRPr lang="en-US" sz="2400" dirty="0">
              <a:solidFill>
                <a:prstClr val="black"/>
              </a:solidFill>
              <a:latin typeface="Calibri" pitchFamily="34" charset="0"/>
              <a:cs typeface="+mn-cs"/>
            </a:endParaRPr>
          </a:p>
        </p:txBody>
      </p:sp>
      <p:grpSp>
        <p:nvGrpSpPr>
          <p:cNvPr id="182281" name="Group 9"/>
          <p:cNvGrpSpPr>
            <a:grpSpLocks/>
          </p:cNvGrpSpPr>
          <p:nvPr/>
        </p:nvGrpSpPr>
        <p:grpSpPr bwMode="auto">
          <a:xfrm>
            <a:off x="2590800" y="1600200"/>
            <a:ext cx="4495800" cy="4267200"/>
            <a:chOff x="1632" y="1104"/>
            <a:chExt cx="2832" cy="2688"/>
          </a:xfrm>
        </p:grpSpPr>
        <p:sp>
          <p:nvSpPr>
            <p:cNvPr id="82954" name="Oval 10" descr="Denim"/>
            <p:cNvSpPr>
              <a:spLocks noChangeArrowheads="1"/>
            </p:cNvSpPr>
            <p:nvPr/>
          </p:nvSpPr>
          <p:spPr bwMode="auto">
            <a:xfrm>
              <a:off x="2448" y="1104"/>
              <a:ext cx="1152" cy="912"/>
            </a:xfrm>
            <a:prstGeom prst="ellipse">
              <a:avLst/>
            </a:prstGeom>
            <a:blipFill dpi="0" rotWithShape="0">
              <a:blip r:embed="rId3"/>
              <a:srcRect/>
              <a:tile tx="0" ty="0" sx="100000" sy="100000" flip="none" algn="tl"/>
            </a:blip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2955" name="AutoShape 11" descr="Oak"/>
            <p:cNvSpPr>
              <a:spLocks noChangeArrowheads="1"/>
            </p:cNvSpPr>
            <p:nvPr/>
          </p:nvSpPr>
          <p:spPr bwMode="auto">
            <a:xfrm>
              <a:off x="1632" y="2208"/>
              <a:ext cx="480" cy="1584"/>
            </a:xfrm>
            <a:prstGeom prst="roundRect">
              <a:avLst>
                <a:gd name="adj" fmla="val 16667"/>
              </a:avLst>
            </a:prstGeom>
            <a:blipFill dpi="0" rotWithShape="0">
              <a:blip r:embed="rId4"/>
              <a:srcRect/>
              <a:tile tx="0" ty="0" sx="100000" sy="100000" flip="none" algn="tl"/>
            </a:blipFill>
            <a:ln w="12700" cap="sq">
              <a:solidFill>
                <a:schemeClr val="tx1"/>
              </a:solidFill>
              <a:round/>
              <a:headEnd type="none" w="sm" len="sm"/>
              <a:tailEnd type="none" w="sm" len="sm"/>
            </a:ln>
          </p:spPr>
          <p:txBody>
            <a:bodyPr wrap="none" anchor="ctr"/>
            <a:lstStyle/>
            <a:p>
              <a:pPr algn="ctr">
                <a:defRPr/>
              </a:pPr>
              <a:endParaRPr lang="en-GB">
                <a:solidFill>
                  <a:prstClr val="black"/>
                </a:solidFill>
                <a:latin typeface="Times New Roman" pitchFamily="18" charset="0"/>
                <a:cs typeface="+mn-cs"/>
              </a:endParaRPr>
            </a:p>
          </p:txBody>
        </p:sp>
        <p:sp>
          <p:nvSpPr>
            <p:cNvPr id="82956" name="AutoShape 12" descr="Oak"/>
            <p:cNvSpPr>
              <a:spLocks noChangeArrowheads="1"/>
            </p:cNvSpPr>
            <p:nvPr/>
          </p:nvSpPr>
          <p:spPr bwMode="auto">
            <a:xfrm>
              <a:off x="2400" y="2208"/>
              <a:ext cx="480" cy="1584"/>
            </a:xfrm>
            <a:prstGeom prst="roundRect">
              <a:avLst>
                <a:gd name="adj" fmla="val 16667"/>
              </a:avLst>
            </a:prstGeom>
            <a:blipFill dpi="0" rotWithShape="0">
              <a:blip r:embed="rId4"/>
              <a:srcRect/>
              <a:tile tx="0" ty="0" sx="100000" sy="100000" flip="none" algn="tl"/>
            </a:blipFill>
            <a:ln w="12700" cap="sq">
              <a:solidFill>
                <a:schemeClr val="tx1"/>
              </a:solidFill>
              <a:round/>
              <a:headEnd type="none" w="sm" len="sm"/>
              <a:tailEnd type="none" w="sm" len="sm"/>
            </a:ln>
          </p:spPr>
          <p:txBody>
            <a:bodyPr wrap="none" anchor="ctr"/>
            <a:lstStyle/>
            <a:p>
              <a:pPr algn="ctr">
                <a:defRPr/>
              </a:pPr>
              <a:endParaRPr lang="en-GB">
                <a:solidFill>
                  <a:prstClr val="black"/>
                </a:solidFill>
                <a:latin typeface="Times New Roman" pitchFamily="18" charset="0"/>
                <a:cs typeface="+mn-cs"/>
              </a:endParaRPr>
            </a:p>
          </p:txBody>
        </p:sp>
        <p:sp>
          <p:nvSpPr>
            <p:cNvPr id="82957" name="AutoShape 13" descr="Oak"/>
            <p:cNvSpPr>
              <a:spLocks noChangeArrowheads="1"/>
            </p:cNvSpPr>
            <p:nvPr/>
          </p:nvSpPr>
          <p:spPr bwMode="auto">
            <a:xfrm>
              <a:off x="3216" y="2208"/>
              <a:ext cx="480" cy="1584"/>
            </a:xfrm>
            <a:prstGeom prst="roundRect">
              <a:avLst>
                <a:gd name="adj" fmla="val 16667"/>
              </a:avLst>
            </a:prstGeom>
            <a:blipFill dpi="0" rotWithShape="0">
              <a:blip r:embed="rId4"/>
              <a:srcRect/>
              <a:tile tx="0" ty="0" sx="100000" sy="100000" flip="none" algn="tl"/>
            </a:blipFill>
            <a:ln w="12700" cap="sq">
              <a:solidFill>
                <a:schemeClr val="tx1"/>
              </a:solidFill>
              <a:round/>
              <a:headEnd type="none" w="sm" len="sm"/>
              <a:tailEnd type="none" w="sm" len="sm"/>
            </a:ln>
          </p:spPr>
          <p:txBody>
            <a:bodyPr wrap="none" anchor="ctr"/>
            <a:lstStyle/>
            <a:p>
              <a:pPr algn="ctr">
                <a:defRPr/>
              </a:pPr>
              <a:endParaRPr lang="en-GB">
                <a:solidFill>
                  <a:prstClr val="black"/>
                </a:solidFill>
                <a:latin typeface="Times New Roman" pitchFamily="18" charset="0"/>
                <a:cs typeface="+mn-cs"/>
              </a:endParaRPr>
            </a:p>
          </p:txBody>
        </p:sp>
        <p:sp>
          <p:nvSpPr>
            <p:cNvPr id="82958" name="AutoShape 14" descr="Oak"/>
            <p:cNvSpPr>
              <a:spLocks noChangeArrowheads="1"/>
            </p:cNvSpPr>
            <p:nvPr/>
          </p:nvSpPr>
          <p:spPr bwMode="auto">
            <a:xfrm>
              <a:off x="3984" y="2208"/>
              <a:ext cx="480" cy="1584"/>
            </a:xfrm>
            <a:prstGeom prst="roundRect">
              <a:avLst>
                <a:gd name="adj" fmla="val 16667"/>
              </a:avLst>
            </a:prstGeom>
            <a:blipFill dpi="0" rotWithShape="0">
              <a:blip r:embed="rId4"/>
              <a:srcRect/>
              <a:tile tx="0" ty="0" sx="100000" sy="100000" flip="none" algn="tl"/>
            </a:blipFill>
            <a:ln w="12700" cap="sq">
              <a:solidFill>
                <a:schemeClr val="tx1"/>
              </a:solidFill>
              <a:round/>
              <a:headEnd type="none" w="sm" len="sm"/>
              <a:tailEnd type="none" w="sm" len="sm"/>
            </a:ln>
          </p:spPr>
          <p:txBody>
            <a:bodyPr wrap="none" anchor="ctr"/>
            <a:lstStyle/>
            <a:p>
              <a:pPr algn="ctr">
                <a:defRPr/>
              </a:pPr>
              <a:endParaRPr lang="en-GB">
                <a:solidFill>
                  <a:prstClr val="black"/>
                </a:solidFill>
                <a:latin typeface="Times New Roman" pitchFamily="18" charset="0"/>
                <a:cs typeface="+mn-cs"/>
              </a:endParaRPr>
            </a:p>
          </p:txBody>
        </p:sp>
      </p:grpSp>
    </p:spTree>
    <p:extLst>
      <p:ext uri="{BB962C8B-B14F-4D97-AF65-F5344CB8AC3E}">
        <p14:creationId xmlns:p14="http://schemas.microsoft.com/office/powerpoint/2010/main" val="3148578055"/>
      </p:ext>
    </p:extLst>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defRPr/>
            </a:pPr>
            <a:r>
              <a:rPr lang="en-US" sz="1800" dirty="0" err="1">
                <a:solidFill>
                  <a:schemeClr val="bg1"/>
                </a:solidFill>
                <a:latin typeface="Calibri" pitchFamily="34" charset="0"/>
                <a:cs typeface="+mn-cs"/>
              </a:rPr>
              <a:t>Prinsip</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Penyusunan</a:t>
            </a:r>
            <a:r>
              <a:rPr lang="en-US" sz="1800" dirty="0">
                <a:solidFill>
                  <a:schemeClr val="bg1"/>
                </a:solidFill>
                <a:latin typeface="Calibri" pitchFamily="34" charset="0"/>
                <a:cs typeface="+mn-cs"/>
              </a:rPr>
              <a:t> </a:t>
            </a:r>
          </a:p>
          <a:p>
            <a:pPr algn="r">
              <a:defRPr/>
            </a:pPr>
            <a:r>
              <a:rPr lang="en-US" sz="1800" dirty="0" err="1">
                <a:solidFill>
                  <a:schemeClr val="bg1"/>
                </a:solidFill>
                <a:latin typeface="Calibri" pitchFamily="34" charset="0"/>
                <a:cs typeface="+mn-cs"/>
              </a:rPr>
              <a:t>Tempat</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Duduk</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Majlis</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Makan</a:t>
            </a:r>
            <a:endParaRPr lang="en-US" sz="1800" dirty="0">
              <a:solidFill>
                <a:schemeClr val="bg1"/>
              </a:solidFill>
              <a:latin typeface="Calibri" pitchFamily="34" charset="0"/>
              <a:cs typeface="+mn-cs"/>
            </a:endParaRPr>
          </a:p>
        </p:txBody>
      </p:sp>
      <p:sp>
        <p:nvSpPr>
          <p:cNvPr id="183302" name="Rectangle 6"/>
          <p:cNvSpPr>
            <a:spLocks noGrp="1" noChangeArrowheads="1"/>
          </p:cNvSpPr>
          <p:nvPr>
            <p:ph type="subTitle" idx="1"/>
          </p:nvPr>
        </p:nvSpPr>
        <p:spPr>
          <a:xfrm>
            <a:off x="304800" y="1070769"/>
            <a:ext cx="8077200" cy="762000"/>
          </a:xfrm>
        </p:spPr>
        <p:txBody>
          <a:bodyPr/>
          <a:lstStyle/>
          <a:p>
            <a:pPr algn="l" eaLnBrk="1" hangingPunct="1"/>
            <a:endParaRPr lang="en-US" sz="2800" b="1" smtClean="0">
              <a:solidFill>
                <a:srgbClr val="000066"/>
              </a:solidFill>
            </a:endParaRPr>
          </a:p>
          <a:p>
            <a:pPr algn="l" eaLnBrk="1" hangingPunct="1"/>
            <a:endParaRPr lang="en-US" sz="2800" b="1" smtClean="0">
              <a:solidFill>
                <a:srgbClr val="000066"/>
              </a:solidFill>
            </a:endParaRPr>
          </a:p>
        </p:txBody>
      </p:sp>
      <p:sp>
        <p:nvSpPr>
          <p:cNvPr id="83975" name="Rectangle 7"/>
          <p:cNvSpPr>
            <a:spLocks noChangeArrowheads="1"/>
          </p:cNvSpPr>
          <p:nvPr/>
        </p:nvSpPr>
        <p:spPr bwMode="auto">
          <a:xfrm>
            <a:off x="838200" y="8382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2800">
              <a:solidFill>
                <a:srgbClr val="000066"/>
              </a:solidFill>
              <a:latin typeface="Calibri" pitchFamily="34" charset="0"/>
              <a:cs typeface="+mn-cs"/>
            </a:endParaRPr>
          </a:p>
          <a:p>
            <a:pPr>
              <a:defRPr/>
            </a:pPr>
            <a:endParaRPr lang="en-US" sz="2800">
              <a:solidFill>
                <a:srgbClr val="000066"/>
              </a:solidFill>
              <a:latin typeface="Calibri" pitchFamily="34" charset="0"/>
              <a:cs typeface="+mn-cs"/>
            </a:endParaRPr>
          </a:p>
        </p:txBody>
      </p:sp>
      <p:sp>
        <p:nvSpPr>
          <p:cNvPr id="83976" name="Rectangle 8"/>
          <p:cNvSpPr>
            <a:spLocks noChangeArrowheads="1"/>
          </p:cNvSpPr>
          <p:nvPr/>
        </p:nvSpPr>
        <p:spPr bwMode="auto">
          <a:xfrm>
            <a:off x="267493" y="1070769"/>
            <a:ext cx="975201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buFontTx/>
              <a:buAutoNum type="arabicPeriod"/>
              <a:defRPr/>
            </a:pPr>
            <a:r>
              <a:rPr lang="en-US" sz="2400" dirty="0">
                <a:solidFill>
                  <a:srgbClr val="1F497D"/>
                </a:solidFill>
                <a:latin typeface="Calibri" pitchFamily="34" charset="0"/>
                <a:cs typeface="+mn-cs"/>
              </a:rPr>
              <a:t>JEMPUTAN SEORANG (BERSETENTANG) </a:t>
            </a:r>
          </a:p>
          <a:p>
            <a:pPr marL="342900" indent="-342900">
              <a:defRPr/>
            </a:pPr>
            <a:r>
              <a:rPr lang="en-US" sz="2400" dirty="0">
                <a:solidFill>
                  <a:prstClr val="black"/>
                </a:solidFill>
                <a:latin typeface="Calibri" pitchFamily="34" charset="0"/>
                <a:cs typeface="+mn-cs"/>
              </a:rPr>
              <a:t>    TETAMU KEHORMAT/TUAN RUMAH SETARAF</a:t>
            </a:r>
          </a:p>
        </p:txBody>
      </p:sp>
      <p:grpSp>
        <p:nvGrpSpPr>
          <p:cNvPr id="183305" name="Group 9"/>
          <p:cNvGrpSpPr>
            <a:grpSpLocks/>
          </p:cNvGrpSpPr>
          <p:nvPr/>
        </p:nvGrpSpPr>
        <p:grpSpPr bwMode="auto">
          <a:xfrm>
            <a:off x="1333500" y="1905000"/>
            <a:ext cx="7086600" cy="4267200"/>
            <a:chOff x="1008" y="1248"/>
            <a:chExt cx="4464" cy="2688"/>
          </a:xfrm>
        </p:grpSpPr>
        <p:sp>
          <p:nvSpPr>
            <p:cNvPr id="83978" name="AutoShape 10" descr="Oak"/>
            <p:cNvSpPr>
              <a:spLocks noChangeArrowheads="1"/>
            </p:cNvSpPr>
            <p:nvPr/>
          </p:nvSpPr>
          <p:spPr bwMode="auto">
            <a:xfrm>
              <a:off x="1008" y="2208"/>
              <a:ext cx="4464" cy="528"/>
            </a:xfrm>
            <a:prstGeom prst="roundRect">
              <a:avLst>
                <a:gd name="adj" fmla="val 16667"/>
              </a:avLst>
            </a:prstGeom>
            <a:blipFill dpi="0" rotWithShape="0">
              <a:blip r:embed="rId3"/>
              <a:srcRect/>
              <a:tile tx="0" ty="0" sx="100000" sy="100000" flip="none" algn="tl"/>
            </a:blipFill>
            <a:ln w="12700" cap="sq">
              <a:solidFill>
                <a:schemeClr val="tx1"/>
              </a:solidFill>
              <a:round/>
              <a:headEnd type="none" w="sm" len="sm"/>
              <a:tailEnd type="none" w="sm" len="sm"/>
            </a:ln>
          </p:spPr>
          <p:txBody>
            <a:bodyPr wrap="none" anchor="ctr"/>
            <a:lstStyle/>
            <a:p>
              <a:pPr algn="ctr">
                <a:defRPr/>
              </a:pPr>
              <a:r>
                <a:rPr lang="en-US">
                  <a:solidFill>
                    <a:prstClr val="black"/>
                  </a:solidFill>
                  <a:latin typeface="Times New Roman" pitchFamily="18" charset="0"/>
                  <a:cs typeface="+mn-cs"/>
                </a:rPr>
                <a:t>MEJA</a:t>
              </a:r>
            </a:p>
          </p:txBody>
        </p:sp>
        <p:sp>
          <p:nvSpPr>
            <p:cNvPr id="83979" name="Oval 11"/>
            <p:cNvSpPr>
              <a:spLocks noChangeArrowheads="1"/>
            </p:cNvSpPr>
            <p:nvPr/>
          </p:nvSpPr>
          <p:spPr bwMode="auto">
            <a:xfrm>
              <a:off x="2112" y="1872"/>
              <a:ext cx="384" cy="288"/>
            </a:xfrm>
            <a:prstGeom prst="ellipse">
              <a:avLst/>
            </a:prstGeom>
            <a:solidFill>
              <a:srgbClr val="FFFF00"/>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9</a:t>
              </a:r>
            </a:p>
          </p:txBody>
        </p:sp>
        <p:sp>
          <p:nvSpPr>
            <p:cNvPr id="83980" name="Oval 12"/>
            <p:cNvSpPr>
              <a:spLocks noChangeArrowheads="1"/>
            </p:cNvSpPr>
            <p:nvPr/>
          </p:nvSpPr>
          <p:spPr bwMode="auto">
            <a:xfrm>
              <a:off x="2544" y="1872"/>
              <a:ext cx="384" cy="288"/>
            </a:xfrm>
            <a:prstGeom prst="ellipse">
              <a:avLst/>
            </a:prstGeom>
            <a:solidFill>
              <a:srgbClr val="FFFF00"/>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5</a:t>
              </a:r>
            </a:p>
          </p:txBody>
        </p:sp>
        <p:sp>
          <p:nvSpPr>
            <p:cNvPr id="83981" name="Oval 13"/>
            <p:cNvSpPr>
              <a:spLocks noChangeArrowheads="1"/>
            </p:cNvSpPr>
            <p:nvPr/>
          </p:nvSpPr>
          <p:spPr bwMode="auto">
            <a:xfrm>
              <a:off x="2976" y="1872"/>
              <a:ext cx="384" cy="288"/>
            </a:xfrm>
            <a:prstGeom prst="ellipse">
              <a:avLst/>
            </a:prstGeom>
            <a:solidFill>
              <a:srgbClr val="FFFF00"/>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2</a:t>
              </a:r>
            </a:p>
          </p:txBody>
        </p:sp>
        <p:sp>
          <p:nvSpPr>
            <p:cNvPr id="83982" name="Oval 14"/>
            <p:cNvSpPr>
              <a:spLocks noChangeArrowheads="1"/>
            </p:cNvSpPr>
            <p:nvPr/>
          </p:nvSpPr>
          <p:spPr bwMode="auto">
            <a:xfrm>
              <a:off x="3456" y="1872"/>
              <a:ext cx="384" cy="288"/>
            </a:xfrm>
            <a:prstGeom prst="ellipse">
              <a:avLst/>
            </a:prstGeom>
            <a:solidFill>
              <a:srgbClr val="FFFF00"/>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6</a:t>
              </a:r>
            </a:p>
          </p:txBody>
        </p:sp>
        <p:sp>
          <p:nvSpPr>
            <p:cNvPr id="83983" name="Oval 15"/>
            <p:cNvSpPr>
              <a:spLocks noChangeArrowheads="1"/>
            </p:cNvSpPr>
            <p:nvPr/>
          </p:nvSpPr>
          <p:spPr bwMode="auto">
            <a:xfrm>
              <a:off x="3936" y="1872"/>
              <a:ext cx="384" cy="288"/>
            </a:xfrm>
            <a:prstGeom prst="ellipse">
              <a:avLst/>
            </a:prstGeom>
            <a:solidFill>
              <a:srgbClr val="FFFF00"/>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10</a:t>
              </a:r>
            </a:p>
          </p:txBody>
        </p:sp>
        <p:sp>
          <p:nvSpPr>
            <p:cNvPr id="83984" name="Oval 16"/>
            <p:cNvSpPr>
              <a:spLocks noChangeArrowheads="1"/>
            </p:cNvSpPr>
            <p:nvPr/>
          </p:nvSpPr>
          <p:spPr bwMode="auto">
            <a:xfrm>
              <a:off x="1728" y="2784"/>
              <a:ext cx="384" cy="288"/>
            </a:xfrm>
            <a:prstGeom prst="ellipse">
              <a:avLst/>
            </a:prstGeom>
            <a:solidFill>
              <a:srgbClr val="66FFFF"/>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12</a:t>
              </a:r>
            </a:p>
          </p:txBody>
        </p:sp>
        <p:sp>
          <p:nvSpPr>
            <p:cNvPr id="83985" name="Oval 17"/>
            <p:cNvSpPr>
              <a:spLocks noChangeArrowheads="1"/>
            </p:cNvSpPr>
            <p:nvPr/>
          </p:nvSpPr>
          <p:spPr bwMode="auto">
            <a:xfrm>
              <a:off x="2160" y="2784"/>
              <a:ext cx="384" cy="288"/>
            </a:xfrm>
            <a:prstGeom prst="ellipse">
              <a:avLst/>
            </a:prstGeom>
            <a:solidFill>
              <a:srgbClr val="66FFFF"/>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8</a:t>
              </a:r>
            </a:p>
          </p:txBody>
        </p:sp>
        <p:sp>
          <p:nvSpPr>
            <p:cNvPr id="83986" name="Oval 18"/>
            <p:cNvSpPr>
              <a:spLocks noChangeArrowheads="1"/>
            </p:cNvSpPr>
            <p:nvPr/>
          </p:nvSpPr>
          <p:spPr bwMode="auto">
            <a:xfrm>
              <a:off x="3024" y="2784"/>
              <a:ext cx="384" cy="288"/>
            </a:xfrm>
            <a:prstGeom prst="ellipse">
              <a:avLst/>
            </a:prstGeom>
            <a:solidFill>
              <a:srgbClr val="66FFFF"/>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a:t>
              </a:r>
            </a:p>
          </p:txBody>
        </p:sp>
        <p:sp>
          <p:nvSpPr>
            <p:cNvPr id="83987" name="Oval 19"/>
            <p:cNvSpPr>
              <a:spLocks noChangeArrowheads="1"/>
            </p:cNvSpPr>
            <p:nvPr/>
          </p:nvSpPr>
          <p:spPr bwMode="auto">
            <a:xfrm>
              <a:off x="3456" y="2784"/>
              <a:ext cx="384" cy="288"/>
            </a:xfrm>
            <a:prstGeom prst="ellipse">
              <a:avLst/>
            </a:prstGeom>
            <a:solidFill>
              <a:srgbClr val="66FFFF"/>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3</a:t>
              </a:r>
            </a:p>
          </p:txBody>
        </p:sp>
        <p:sp>
          <p:nvSpPr>
            <p:cNvPr id="83988" name="Oval 20"/>
            <p:cNvSpPr>
              <a:spLocks noChangeArrowheads="1"/>
            </p:cNvSpPr>
            <p:nvPr/>
          </p:nvSpPr>
          <p:spPr bwMode="auto">
            <a:xfrm>
              <a:off x="3888" y="2784"/>
              <a:ext cx="384" cy="288"/>
            </a:xfrm>
            <a:prstGeom prst="ellipse">
              <a:avLst/>
            </a:prstGeom>
            <a:solidFill>
              <a:srgbClr val="66FFFF"/>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7</a:t>
              </a:r>
            </a:p>
          </p:txBody>
        </p:sp>
        <p:sp>
          <p:nvSpPr>
            <p:cNvPr id="83989" name="Oval 21"/>
            <p:cNvSpPr>
              <a:spLocks noChangeArrowheads="1"/>
            </p:cNvSpPr>
            <p:nvPr/>
          </p:nvSpPr>
          <p:spPr bwMode="auto">
            <a:xfrm>
              <a:off x="1680" y="1872"/>
              <a:ext cx="384" cy="288"/>
            </a:xfrm>
            <a:prstGeom prst="ellipse">
              <a:avLst/>
            </a:prstGeom>
            <a:solidFill>
              <a:srgbClr val="FFFF00"/>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13</a:t>
              </a:r>
            </a:p>
          </p:txBody>
        </p:sp>
        <p:sp>
          <p:nvSpPr>
            <p:cNvPr id="83990" name="Oval 22"/>
            <p:cNvSpPr>
              <a:spLocks noChangeArrowheads="1"/>
            </p:cNvSpPr>
            <p:nvPr/>
          </p:nvSpPr>
          <p:spPr bwMode="auto">
            <a:xfrm>
              <a:off x="4368" y="1872"/>
              <a:ext cx="384" cy="288"/>
            </a:xfrm>
            <a:prstGeom prst="ellipse">
              <a:avLst/>
            </a:prstGeom>
            <a:solidFill>
              <a:srgbClr val="FFFF00"/>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14</a:t>
              </a:r>
            </a:p>
          </p:txBody>
        </p:sp>
        <p:sp>
          <p:nvSpPr>
            <p:cNvPr id="83991" name="Oval 23"/>
            <p:cNvSpPr>
              <a:spLocks noChangeArrowheads="1"/>
            </p:cNvSpPr>
            <p:nvPr/>
          </p:nvSpPr>
          <p:spPr bwMode="auto">
            <a:xfrm>
              <a:off x="1248" y="1872"/>
              <a:ext cx="384" cy="288"/>
            </a:xfrm>
            <a:prstGeom prst="ellipse">
              <a:avLst/>
            </a:prstGeom>
            <a:solidFill>
              <a:srgbClr val="FFFF00"/>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17</a:t>
              </a:r>
            </a:p>
          </p:txBody>
        </p:sp>
        <p:sp>
          <p:nvSpPr>
            <p:cNvPr id="83992" name="Oval 24"/>
            <p:cNvSpPr>
              <a:spLocks noChangeArrowheads="1"/>
            </p:cNvSpPr>
            <p:nvPr/>
          </p:nvSpPr>
          <p:spPr bwMode="auto">
            <a:xfrm>
              <a:off x="4848" y="1872"/>
              <a:ext cx="384" cy="288"/>
            </a:xfrm>
            <a:prstGeom prst="ellipse">
              <a:avLst/>
            </a:prstGeom>
            <a:solidFill>
              <a:srgbClr val="FFFF00"/>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18</a:t>
              </a:r>
            </a:p>
          </p:txBody>
        </p:sp>
        <p:sp>
          <p:nvSpPr>
            <p:cNvPr id="83993" name="Oval 25"/>
            <p:cNvSpPr>
              <a:spLocks noChangeArrowheads="1"/>
            </p:cNvSpPr>
            <p:nvPr/>
          </p:nvSpPr>
          <p:spPr bwMode="auto">
            <a:xfrm>
              <a:off x="2592" y="2784"/>
              <a:ext cx="384" cy="288"/>
            </a:xfrm>
            <a:prstGeom prst="ellipse">
              <a:avLst/>
            </a:prstGeom>
            <a:solidFill>
              <a:srgbClr val="66FFFF"/>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4</a:t>
              </a:r>
            </a:p>
          </p:txBody>
        </p:sp>
        <p:sp>
          <p:nvSpPr>
            <p:cNvPr id="83994" name="Oval 26"/>
            <p:cNvSpPr>
              <a:spLocks noChangeArrowheads="1"/>
            </p:cNvSpPr>
            <p:nvPr/>
          </p:nvSpPr>
          <p:spPr bwMode="auto">
            <a:xfrm>
              <a:off x="4320" y="2784"/>
              <a:ext cx="384" cy="288"/>
            </a:xfrm>
            <a:prstGeom prst="ellipse">
              <a:avLst/>
            </a:prstGeom>
            <a:solidFill>
              <a:srgbClr val="66FFFF"/>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11</a:t>
              </a:r>
            </a:p>
          </p:txBody>
        </p:sp>
        <p:sp>
          <p:nvSpPr>
            <p:cNvPr id="83995" name="Oval 27"/>
            <p:cNvSpPr>
              <a:spLocks noChangeArrowheads="1"/>
            </p:cNvSpPr>
            <p:nvPr/>
          </p:nvSpPr>
          <p:spPr bwMode="auto">
            <a:xfrm>
              <a:off x="4752" y="2784"/>
              <a:ext cx="384" cy="288"/>
            </a:xfrm>
            <a:prstGeom prst="ellipse">
              <a:avLst/>
            </a:prstGeom>
            <a:solidFill>
              <a:srgbClr val="66FFFF"/>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15</a:t>
              </a:r>
            </a:p>
          </p:txBody>
        </p:sp>
        <p:sp>
          <p:nvSpPr>
            <p:cNvPr id="83996" name="Oval 28"/>
            <p:cNvSpPr>
              <a:spLocks noChangeArrowheads="1"/>
            </p:cNvSpPr>
            <p:nvPr/>
          </p:nvSpPr>
          <p:spPr bwMode="auto">
            <a:xfrm>
              <a:off x="1296" y="2784"/>
              <a:ext cx="384" cy="288"/>
            </a:xfrm>
            <a:prstGeom prst="ellipse">
              <a:avLst/>
            </a:prstGeom>
            <a:solidFill>
              <a:srgbClr val="66FFFF"/>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16</a:t>
              </a:r>
            </a:p>
          </p:txBody>
        </p:sp>
        <p:sp>
          <p:nvSpPr>
            <p:cNvPr id="83997" name="AutoShape 29"/>
            <p:cNvSpPr>
              <a:spLocks noChangeArrowheads="1"/>
            </p:cNvSpPr>
            <p:nvPr/>
          </p:nvSpPr>
          <p:spPr bwMode="auto">
            <a:xfrm>
              <a:off x="2160" y="3168"/>
              <a:ext cx="2112" cy="768"/>
            </a:xfrm>
            <a:prstGeom prst="upArrowCallout">
              <a:avLst>
                <a:gd name="adj1" fmla="val 68750"/>
                <a:gd name="adj2" fmla="val 68750"/>
                <a:gd name="adj3" fmla="val 16667"/>
                <a:gd name="adj4" fmla="val 66667"/>
              </a:avLst>
            </a:prstGeom>
            <a:solidFill>
              <a:srgbClr val="B9F9BE"/>
            </a:solidFill>
            <a:ln w="12700" cap="sq">
              <a:solidFill>
                <a:schemeClr val="tx1"/>
              </a:solidFill>
              <a:miter lim="800000"/>
              <a:headEnd type="none" w="sm" len="sm"/>
              <a:tailEnd type="none" w="sm" len="sm"/>
            </a:ln>
          </p:spPr>
          <p:txBody>
            <a:bodyPr wrap="none" anchor="ctr"/>
            <a:lstStyle/>
            <a:p>
              <a:pPr algn="ctr">
                <a:spcBef>
                  <a:spcPct val="50000"/>
                </a:spcBef>
                <a:defRPr/>
              </a:pPr>
              <a:r>
                <a:rPr lang="en-US" sz="2400" b="0">
                  <a:solidFill>
                    <a:prstClr val="black"/>
                  </a:solidFill>
                  <a:latin typeface="Times New Roman" pitchFamily="18" charset="0"/>
                  <a:cs typeface="+mn-cs"/>
                </a:rPr>
                <a:t>TETAMU KEHORMAT</a:t>
              </a:r>
            </a:p>
          </p:txBody>
        </p:sp>
        <p:sp>
          <p:nvSpPr>
            <p:cNvPr id="83998" name="AutoShape 30"/>
            <p:cNvSpPr>
              <a:spLocks noChangeArrowheads="1"/>
            </p:cNvSpPr>
            <p:nvPr/>
          </p:nvSpPr>
          <p:spPr bwMode="auto">
            <a:xfrm>
              <a:off x="2448" y="1248"/>
              <a:ext cx="1488" cy="576"/>
            </a:xfrm>
            <a:prstGeom prst="downArrowCallout">
              <a:avLst>
                <a:gd name="adj1" fmla="val 64583"/>
                <a:gd name="adj2" fmla="val 64583"/>
                <a:gd name="adj3" fmla="val 16667"/>
                <a:gd name="adj4" fmla="val 66667"/>
              </a:avLst>
            </a:prstGeom>
            <a:solidFill>
              <a:srgbClr val="B9F9BE"/>
            </a:solidFill>
            <a:ln w="12700" cap="sq">
              <a:solidFill>
                <a:schemeClr val="tx1"/>
              </a:solidFill>
              <a:miter lim="800000"/>
              <a:headEnd type="none" w="sm" len="sm"/>
              <a:tailEnd type="none" w="sm" len="sm"/>
            </a:ln>
          </p:spPr>
          <p:txBody>
            <a:bodyPr wrap="none" anchor="ctr"/>
            <a:lstStyle/>
            <a:p>
              <a:pPr algn="ctr">
                <a:spcBef>
                  <a:spcPct val="50000"/>
                </a:spcBef>
                <a:defRPr/>
              </a:pPr>
              <a:r>
                <a:rPr lang="en-US" sz="2400" b="0">
                  <a:solidFill>
                    <a:prstClr val="black"/>
                  </a:solidFill>
                  <a:latin typeface="Times New Roman" pitchFamily="18" charset="0"/>
                  <a:cs typeface="+mn-cs"/>
                </a:rPr>
                <a:t>TUAN RUMAH</a:t>
              </a:r>
            </a:p>
          </p:txBody>
        </p:sp>
      </p:grpSp>
    </p:spTree>
    <p:extLst>
      <p:ext uri="{BB962C8B-B14F-4D97-AF65-F5344CB8AC3E}">
        <p14:creationId xmlns:p14="http://schemas.microsoft.com/office/powerpoint/2010/main" val="2248821342"/>
      </p:ext>
    </p:extLst>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defRPr/>
            </a:pPr>
            <a:r>
              <a:rPr lang="en-US" sz="1800">
                <a:solidFill>
                  <a:schemeClr val="bg1"/>
                </a:solidFill>
                <a:latin typeface="Calibri" pitchFamily="34" charset="0"/>
                <a:cs typeface="+mn-cs"/>
              </a:rPr>
              <a:t>Prinsip Penyusunan </a:t>
            </a:r>
          </a:p>
          <a:p>
            <a:pPr algn="r">
              <a:defRPr/>
            </a:pPr>
            <a:r>
              <a:rPr lang="en-US" sz="1800">
                <a:solidFill>
                  <a:schemeClr val="bg1"/>
                </a:solidFill>
                <a:latin typeface="Calibri" pitchFamily="34" charset="0"/>
                <a:cs typeface="+mn-cs"/>
              </a:rPr>
              <a:t>Tempat Duduk Majlis Makan</a:t>
            </a:r>
          </a:p>
        </p:txBody>
      </p:sp>
      <p:sp>
        <p:nvSpPr>
          <p:cNvPr id="184326" name="Rectangle 6"/>
          <p:cNvSpPr>
            <a:spLocks noGrp="1" noChangeArrowheads="1"/>
          </p:cNvSpPr>
          <p:nvPr>
            <p:ph type="subTitle" idx="1"/>
          </p:nvPr>
        </p:nvSpPr>
        <p:spPr>
          <a:xfrm>
            <a:off x="838200" y="838200"/>
            <a:ext cx="8077200" cy="762000"/>
          </a:xfrm>
        </p:spPr>
        <p:txBody>
          <a:bodyPr/>
          <a:lstStyle/>
          <a:p>
            <a:pPr algn="l" eaLnBrk="1" hangingPunct="1"/>
            <a:endParaRPr lang="en-US" sz="2800" b="1" smtClean="0">
              <a:solidFill>
                <a:srgbClr val="000066"/>
              </a:solidFill>
            </a:endParaRPr>
          </a:p>
          <a:p>
            <a:pPr algn="l" eaLnBrk="1" hangingPunct="1"/>
            <a:endParaRPr lang="en-US" sz="2800" b="1" smtClean="0">
              <a:solidFill>
                <a:srgbClr val="000066"/>
              </a:solidFill>
            </a:endParaRPr>
          </a:p>
        </p:txBody>
      </p:sp>
      <p:sp>
        <p:nvSpPr>
          <p:cNvPr id="84999" name="Rectangle 7"/>
          <p:cNvSpPr>
            <a:spLocks noChangeArrowheads="1"/>
          </p:cNvSpPr>
          <p:nvPr/>
        </p:nvSpPr>
        <p:spPr bwMode="auto">
          <a:xfrm>
            <a:off x="838200" y="8382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2800">
              <a:solidFill>
                <a:srgbClr val="000066"/>
              </a:solidFill>
              <a:latin typeface="Calibri" pitchFamily="34" charset="0"/>
              <a:cs typeface="+mn-cs"/>
            </a:endParaRPr>
          </a:p>
          <a:p>
            <a:pPr>
              <a:defRPr/>
            </a:pPr>
            <a:endParaRPr lang="en-US" sz="2800">
              <a:solidFill>
                <a:srgbClr val="000066"/>
              </a:solidFill>
              <a:latin typeface="Calibri" pitchFamily="34" charset="0"/>
              <a:cs typeface="+mn-cs"/>
            </a:endParaRPr>
          </a:p>
        </p:txBody>
      </p:sp>
      <p:sp>
        <p:nvSpPr>
          <p:cNvPr id="85000" name="Rectangle 8"/>
          <p:cNvSpPr>
            <a:spLocks noChangeArrowheads="1"/>
          </p:cNvSpPr>
          <p:nvPr/>
        </p:nvSpPr>
        <p:spPr bwMode="auto">
          <a:xfrm>
            <a:off x="950913" y="990600"/>
            <a:ext cx="109235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defRPr/>
            </a:pPr>
            <a:r>
              <a:rPr lang="en-US" sz="2400">
                <a:solidFill>
                  <a:srgbClr val="1F497D"/>
                </a:solidFill>
                <a:latin typeface="Calibri" pitchFamily="34" charset="0"/>
                <a:cs typeface="+mn-cs"/>
              </a:rPr>
              <a:t>2.  JEMPUTAN SEORANG TUAN RUMAH LEBIH TINGGI</a:t>
            </a:r>
            <a:endParaRPr lang="en-US" sz="2400">
              <a:solidFill>
                <a:prstClr val="black"/>
              </a:solidFill>
              <a:latin typeface="Calibri" pitchFamily="34" charset="0"/>
              <a:cs typeface="+mn-cs"/>
            </a:endParaRPr>
          </a:p>
        </p:txBody>
      </p:sp>
      <p:grpSp>
        <p:nvGrpSpPr>
          <p:cNvPr id="184329" name="Group 9"/>
          <p:cNvGrpSpPr>
            <a:grpSpLocks/>
          </p:cNvGrpSpPr>
          <p:nvPr/>
        </p:nvGrpSpPr>
        <p:grpSpPr bwMode="auto">
          <a:xfrm>
            <a:off x="1828800" y="1752600"/>
            <a:ext cx="6553200" cy="3200400"/>
            <a:chOff x="1056" y="1440"/>
            <a:chExt cx="4128" cy="2016"/>
          </a:xfrm>
        </p:grpSpPr>
        <p:grpSp>
          <p:nvGrpSpPr>
            <p:cNvPr id="184330" name="Group 10"/>
            <p:cNvGrpSpPr>
              <a:grpSpLocks/>
            </p:cNvGrpSpPr>
            <p:nvPr/>
          </p:nvGrpSpPr>
          <p:grpSpPr bwMode="auto">
            <a:xfrm>
              <a:off x="1296" y="2256"/>
              <a:ext cx="3888" cy="1200"/>
              <a:chOff x="1296" y="2256"/>
              <a:chExt cx="3888" cy="1200"/>
            </a:xfrm>
          </p:grpSpPr>
          <p:sp>
            <p:nvSpPr>
              <p:cNvPr id="85009" name="AutoShape 11" descr="Medium wood"/>
              <p:cNvSpPr>
                <a:spLocks noChangeArrowheads="1"/>
              </p:cNvSpPr>
              <p:nvPr/>
            </p:nvSpPr>
            <p:spPr bwMode="auto">
              <a:xfrm>
                <a:off x="1488" y="2592"/>
                <a:ext cx="3600" cy="528"/>
              </a:xfrm>
              <a:prstGeom prst="roundRect">
                <a:avLst>
                  <a:gd name="adj" fmla="val 16667"/>
                </a:avLst>
              </a:prstGeom>
              <a:blipFill dpi="0" rotWithShape="0">
                <a:blip r:embed="rId3"/>
                <a:srcRect/>
                <a:tile tx="0" ty="0" sx="100000" sy="100000" flip="none" algn="tl"/>
              </a:blip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5010" name="Oval 12"/>
              <p:cNvSpPr>
                <a:spLocks noChangeArrowheads="1"/>
              </p:cNvSpPr>
              <p:nvPr/>
            </p:nvSpPr>
            <p:spPr bwMode="auto">
              <a:xfrm>
                <a:off x="2160" y="2256"/>
                <a:ext cx="384" cy="288"/>
              </a:xfrm>
              <a:prstGeom prst="ellipse">
                <a:avLst/>
              </a:prstGeom>
              <a:solidFill>
                <a:srgbClr val="FFFF00"/>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7</a:t>
                </a:r>
              </a:p>
            </p:txBody>
          </p:sp>
          <p:sp>
            <p:nvSpPr>
              <p:cNvPr id="85011" name="Oval 13"/>
              <p:cNvSpPr>
                <a:spLocks noChangeArrowheads="1"/>
              </p:cNvSpPr>
              <p:nvPr/>
            </p:nvSpPr>
            <p:spPr bwMode="auto">
              <a:xfrm>
                <a:off x="2592" y="2256"/>
                <a:ext cx="384" cy="288"/>
              </a:xfrm>
              <a:prstGeom prst="ellipse">
                <a:avLst/>
              </a:prstGeom>
              <a:solidFill>
                <a:srgbClr val="FFFF00"/>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2</a:t>
                </a:r>
              </a:p>
            </p:txBody>
          </p:sp>
          <p:sp>
            <p:nvSpPr>
              <p:cNvPr id="85012" name="Oval 14"/>
              <p:cNvSpPr>
                <a:spLocks noChangeArrowheads="1"/>
              </p:cNvSpPr>
              <p:nvPr/>
            </p:nvSpPr>
            <p:spPr bwMode="auto">
              <a:xfrm>
                <a:off x="3024" y="2256"/>
                <a:ext cx="384" cy="288"/>
              </a:xfrm>
              <a:prstGeom prst="ellipse">
                <a:avLst/>
              </a:prstGeom>
              <a:solidFill>
                <a:srgbClr val="FFFF00"/>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a:t>
                </a:r>
              </a:p>
            </p:txBody>
          </p:sp>
          <p:sp>
            <p:nvSpPr>
              <p:cNvPr id="85013" name="Oval 15"/>
              <p:cNvSpPr>
                <a:spLocks noChangeArrowheads="1"/>
              </p:cNvSpPr>
              <p:nvPr/>
            </p:nvSpPr>
            <p:spPr bwMode="auto">
              <a:xfrm>
                <a:off x="3456" y="2256"/>
                <a:ext cx="384" cy="288"/>
              </a:xfrm>
              <a:prstGeom prst="ellipse">
                <a:avLst/>
              </a:prstGeom>
              <a:solidFill>
                <a:srgbClr val="FFFF00"/>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3</a:t>
                </a:r>
              </a:p>
            </p:txBody>
          </p:sp>
          <p:sp>
            <p:nvSpPr>
              <p:cNvPr id="85014" name="Oval 16"/>
              <p:cNvSpPr>
                <a:spLocks noChangeArrowheads="1"/>
              </p:cNvSpPr>
              <p:nvPr/>
            </p:nvSpPr>
            <p:spPr bwMode="auto">
              <a:xfrm>
                <a:off x="3936" y="2256"/>
                <a:ext cx="384" cy="288"/>
              </a:xfrm>
              <a:prstGeom prst="ellipse">
                <a:avLst/>
              </a:prstGeom>
              <a:solidFill>
                <a:srgbClr val="FFFF00"/>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8</a:t>
                </a:r>
              </a:p>
            </p:txBody>
          </p:sp>
          <p:sp>
            <p:nvSpPr>
              <p:cNvPr id="85015" name="Oval 17"/>
              <p:cNvSpPr>
                <a:spLocks noChangeArrowheads="1"/>
              </p:cNvSpPr>
              <p:nvPr/>
            </p:nvSpPr>
            <p:spPr bwMode="auto">
              <a:xfrm>
                <a:off x="2208" y="3168"/>
                <a:ext cx="384" cy="288"/>
              </a:xfrm>
              <a:prstGeom prst="ellipse">
                <a:avLst/>
              </a:prstGeom>
              <a:solidFill>
                <a:srgbClr val="66FFFF"/>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9</a:t>
                </a:r>
              </a:p>
            </p:txBody>
          </p:sp>
          <p:sp>
            <p:nvSpPr>
              <p:cNvPr id="85016" name="Oval 18"/>
              <p:cNvSpPr>
                <a:spLocks noChangeArrowheads="1"/>
              </p:cNvSpPr>
              <p:nvPr/>
            </p:nvSpPr>
            <p:spPr bwMode="auto">
              <a:xfrm>
                <a:off x="2640" y="3168"/>
                <a:ext cx="384" cy="288"/>
              </a:xfrm>
              <a:prstGeom prst="ellipse">
                <a:avLst/>
              </a:prstGeom>
              <a:solidFill>
                <a:srgbClr val="66FFFF"/>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5</a:t>
                </a:r>
              </a:p>
            </p:txBody>
          </p:sp>
          <p:sp>
            <p:nvSpPr>
              <p:cNvPr id="85017" name="Oval 19"/>
              <p:cNvSpPr>
                <a:spLocks noChangeArrowheads="1"/>
              </p:cNvSpPr>
              <p:nvPr/>
            </p:nvSpPr>
            <p:spPr bwMode="auto">
              <a:xfrm>
                <a:off x="3072" y="3168"/>
                <a:ext cx="384" cy="288"/>
              </a:xfrm>
              <a:prstGeom prst="ellipse">
                <a:avLst/>
              </a:prstGeom>
              <a:solidFill>
                <a:srgbClr val="66FFFF"/>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4</a:t>
                </a:r>
              </a:p>
            </p:txBody>
          </p:sp>
          <p:sp>
            <p:nvSpPr>
              <p:cNvPr id="85018" name="Oval 20"/>
              <p:cNvSpPr>
                <a:spLocks noChangeArrowheads="1"/>
              </p:cNvSpPr>
              <p:nvPr/>
            </p:nvSpPr>
            <p:spPr bwMode="auto">
              <a:xfrm>
                <a:off x="3504" y="3168"/>
                <a:ext cx="384" cy="288"/>
              </a:xfrm>
              <a:prstGeom prst="ellipse">
                <a:avLst/>
              </a:prstGeom>
              <a:solidFill>
                <a:srgbClr val="66FFFF"/>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6</a:t>
                </a:r>
              </a:p>
            </p:txBody>
          </p:sp>
          <p:sp>
            <p:nvSpPr>
              <p:cNvPr id="85019" name="Oval 21"/>
              <p:cNvSpPr>
                <a:spLocks noChangeArrowheads="1"/>
              </p:cNvSpPr>
              <p:nvPr/>
            </p:nvSpPr>
            <p:spPr bwMode="auto">
              <a:xfrm>
                <a:off x="3936" y="3168"/>
                <a:ext cx="384" cy="288"/>
              </a:xfrm>
              <a:prstGeom prst="ellipse">
                <a:avLst/>
              </a:prstGeom>
              <a:solidFill>
                <a:srgbClr val="66FFFF"/>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10</a:t>
                </a:r>
              </a:p>
            </p:txBody>
          </p:sp>
          <p:sp>
            <p:nvSpPr>
              <p:cNvPr id="85020" name="Oval 22"/>
              <p:cNvSpPr>
                <a:spLocks noChangeArrowheads="1"/>
              </p:cNvSpPr>
              <p:nvPr/>
            </p:nvSpPr>
            <p:spPr bwMode="auto">
              <a:xfrm>
                <a:off x="1296" y="2256"/>
                <a:ext cx="384" cy="288"/>
              </a:xfrm>
              <a:prstGeom prst="ellipse">
                <a:avLst/>
              </a:prstGeom>
              <a:solidFill>
                <a:srgbClr val="FFFF00"/>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15</a:t>
                </a:r>
              </a:p>
            </p:txBody>
          </p:sp>
          <p:sp>
            <p:nvSpPr>
              <p:cNvPr id="85021" name="Oval 23"/>
              <p:cNvSpPr>
                <a:spLocks noChangeArrowheads="1"/>
              </p:cNvSpPr>
              <p:nvPr/>
            </p:nvSpPr>
            <p:spPr bwMode="auto">
              <a:xfrm>
                <a:off x="1728" y="2256"/>
                <a:ext cx="384" cy="288"/>
              </a:xfrm>
              <a:prstGeom prst="ellipse">
                <a:avLst/>
              </a:prstGeom>
              <a:solidFill>
                <a:srgbClr val="FFFF00"/>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11</a:t>
                </a:r>
              </a:p>
            </p:txBody>
          </p:sp>
          <p:sp>
            <p:nvSpPr>
              <p:cNvPr id="85022" name="Oval 24"/>
              <p:cNvSpPr>
                <a:spLocks noChangeArrowheads="1"/>
              </p:cNvSpPr>
              <p:nvPr/>
            </p:nvSpPr>
            <p:spPr bwMode="auto">
              <a:xfrm>
                <a:off x="4800" y="2256"/>
                <a:ext cx="384" cy="288"/>
              </a:xfrm>
              <a:prstGeom prst="ellipse">
                <a:avLst/>
              </a:prstGeom>
              <a:solidFill>
                <a:srgbClr val="FFFF00"/>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16</a:t>
                </a:r>
              </a:p>
            </p:txBody>
          </p:sp>
          <p:sp>
            <p:nvSpPr>
              <p:cNvPr id="85023" name="Oval 25"/>
              <p:cNvSpPr>
                <a:spLocks noChangeArrowheads="1"/>
              </p:cNvSpPr>
              <p:nvPr/>
            </p:nvSpPr>
            <p:spPr bwMode="auto">
              <a:xfrm>
                <a:off x="4368" y="2256"/>
                <a:ext cx="384" cy="288"/>
              </a:xfrm>
              <a:prstGeom prst="ellipse">
                <a:avLst/>
              </a:prstGeom>
              <a:solidFill>
                <a:srgbClr val="FFFF00"/>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12</a:t>
                </a:r>
              </a:p>
            </p:txBody>
          </p:sp>
          <p:sp>
            <p:nvSpPr>
              <p:cNvPr id="85024" name="Oval 26"/>
              <p:cNvSpPr>
                <a:spLocks noChangeArrowheads="1"/>
              </p:cNvSpPr>
              <p:nvPr/>
            </p:nvSpPr>
            <p:spPr bwMode="auto">
              <a:xfrm>
                <a:off x="4800" y="3168"/>
                <a:ext cx="384" cy="288"/>
              </a:xfrm>
              <a:prstGeom prst="ellipse">
                <a:avLst/>
              </a:prstGeom>
              <a:solidFill>
                <a:srgbClr val="66FFFF"/>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18</a:t>
                </a:r>
              </a:p>
            </p:txBody>
          </p:sp>
          <p:sp>
            <p:nvSpPr>
              <p:cNvPr id="85025" name="Oval 27"/>
              <p:cNvSpPr>
                <a:spLocks noChangeArrowheads="1"/>
              </p:cNvSpPr>
              <p:nvPr/>
            </p:nvSpPr>
            <p:spPr bwMode="auto">
              <a:xfrm>
                <a:off x="1344" y="3168"/>
                <a:ext cx="384" cy="288"/>
              </a:xfrm>
              <a:prstGeom prst="ellipse">
                <a:avLst/>
              </a:prstGeom>
              <a:solidFill>
                <a:srgbClr val="66FFFF"/>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17</a:t>
                </a:r>
              </a:p>
            </p:txBody>
          </p:sp>
          <p:sp>
            <p:nvSpPr>
              <p:cNvPr id="85026" name="Oval 28"/>
              <p:cNvSpPr>
                <a:spLocks noChangeArrowheads="1"/>
              </p:cNvSpPr>
              <p:nvPr/>
            </p:nvSpPr>
            <p:spPr bwMode="auto">
              <a:xfrm>
                <a:off x="1776" y="3168"/>
                <a:ext cx="384" cy="288"/>
              </a:xfrm>
              <a:prstGeom prst="ellipse">
                <a:avLst/>
              </a:prstGeom>
              <a:solidFill>
                <a:srgbClr val="66FFFF"/>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13</a:t>
                </a:r>
              </a:p>
            </p:txBody>
          </p:sp>
          <p:sp>
            <p:nvSpPr>
              <p:cNvPr id="85027" name="Oval 29"/>
              <p:cNvSpPr>
                <a:spLocks noChangeArrowheads="1"/>
              </p:cNvSpPr>
              <p:nvPr/>
            </p:nvSpPr>
            <p:spPr bwMode="auto">
              <a:xfrm>
                <a:off x="4368" y="3168"/>
                <a:ext cx="384" cy="288"/>
              </a:xfrm>
              <a:prstGeom prst="ellipse">
                <a:avLst/>
              </a:prstGeom>
              <a:solidFill>
                <a:srgbClr val="66FFFF"/>
              </a:solidFill>
              <a:ln w="12700" cap="sq">
                <a:solidFill>
                  <a:schemeClr val="tx1"/>
                </a:solidFill>
                <a:round/>
                <a:headEnd type="none" w="sm" len="sm"/>
                <a:tailEnd type="none" w="sm" len="sm"/>
              </a:ln>
            </p:spPr>
            <p:txBody>
              <a:bodyPr wrap="none" anchor="ctr"/>
              <a:lstStyle/>
              <a:p>
                <a:pPr algn="ctr">
                  <a:defRPr/>
                </a:pPr>
                <a:r>
                  <a:rPr lang="en-US" sz="2400" b="0">
                    <a:solidFill>
                      <a:prstClr val="black"/>
                    </a:solidFill>
                    <a:latin typeface="Times New Roman" pitchFamily="18" charset="0"/>
                    <a:cs typeface="+mn-cs"/>
                  </a:rPr>
                  <a:t>14</a:t>
                </a:r>
              </a:p>
            </p:txBody>
          </p:sp>
        </p:grpSp>
        <p:sp>
          <p:nvSpPr>
            <p:cNvPr id="85003" name="Text Box 30"/>
            <p:cNvSpPr txBox="1">
              <a:spLocks noChangeArrowheads="1"/>
            </p:cNvSpPr>
            <p:nvPr/>
          </p:nvSpPr>
          <p:spPr bwMode="auto">
            <a:xfrm>
              <a:off x="1056" y="1440"/>
              <a:ext cx="2160"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defRPr/>
              </a:pPr>
              <a:r>
                <a:rPr lang="en-US" sz="2400" b="0" smtClean="0">
                  <a:solidFill>
                    <a:prstClr val="black"/>
                  </a:solidFill>
                  <a:latin typeface="Times New Roman" pitchFamily="18" charset="0"/>
                  <a:cs typeface="+mn-cs"/>
                </a:rPr>
                <a:t>TETAMU KEHORMAT</a:t>
              </a:r>
            </a:p>
          </p:txBody>
        </p:sp>
        <p:sp>
          <p:nvSpPr>
            <p:cNvPr id="85004" name="Text Box 31"/>
            <p:cNvSpPr txBox="1">
              <a:spLocks noChangeArrowheads="1"/>
            </p:cNvSpPr>
            <p:nvPr/>
          </p:nvSpPr>
          <p:spPr bwMode="auto">
            <a:xfrm>
              <a:off x="3552" y="1440"/>
              <a:ext cx="1440"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defRPr/>
              </a:pPr>
              <a:r>
                <a:rPr lang="en-US" sz="2400" b="0" smtClean="0">
                  <a:solidFill>
                    <a:prstClr val="black"/>
                  </a:solidFill>
                  <a:latin typeface="Times New Roman" pitchFamily="18" charset="0"/>
                  <a:cs typeface="+mn-cs"/>
                </a:rPr>
                <a:t>TUAN RUMAH</a:t>
              </a:r>
            </a:p>
          </p:txBody>
        </p:sp>
        <p:sp>
          <p:nvSpPr>
            <p:cNvPr id="85005" name="Line 32"/>
            <p:cNvSpPr>
              <a:spLocks noChangeShapeType="1"/>
            </p:cNvSpPr>
            <p:nvPr/>
          </p:nvSpPr>
          <p:spPr bwMode="auto">
            <a:xfrm>
              <a:off x="2784" y="1776"/>
              <a:ext cx="0" cy="384"/>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pPr>
                <a:defRPr/>
              </a:pPr>
              <a:endParaRPr lang="en-US" sz="1800" b="0">
                <a:solidFill>
                  <a:prstClr val="black"/>
                </a:solidFill>
                <a:cs typeface="+mn-cs"/>
              </a:endParaRPr>
            </a:p>
          </p:txBody>
        </p:sp>
        <p:sp>
          <p:nvSpPr>
            <p:cNvPr id="85006" name="Line 33"/>
            <p:cNvSpPr>
              <a:spLocks noChangeShapeType="1"/>
            </p:cNvSpPr>
            <p:nvPr/>
          </p:nvSpPr>
          <p:spPr bwMode="auto">
            <a:xfrm>
              <a:off x="3264" y="1776"/>
              <a:ext cx="0" cy="384"/>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pPr>
                <a:defRPr/>
              </a:pPr>
              <a:endParaRPr lang="en-US" sz="1800" b="0">
                <a:solidFill>
                  <a:prstClr val="black"/>
                </a:solidFill>
                <a:cs typeface="+mn-cs"/>
              </a:endParaRPr>
            </a:p>
          </p:txBody>
        </p:sp>
        <p:sp>
          <p:nvSpPr>
            <p:cNvPr id="85007" name="Line 34"/>
            <p:cNvSpPr>
              <a:spLocks noChangeShapeType="1"/>
            </p:cNvSpPr>
            <p:nvPr/>
          </p:nvSpPr>
          <p:spPr bwMode="auto">
            <a:xfrm>
              <a:off x="3264" y="1776"/>
              <a:ext cx="864"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pPr>
                <a:defRPr/>
              </a:pPr>
              <a:endParaRPr lang="en-US" sz="1800" b="0">
                <a:solidFill>
                  <a:prstClr val="black"/>
                </a:solidFill>
                <a:cs typeface="+mn-cs"/>
              </a:endParaRPr>
            </a:p>
          </p:txBody>
        </p:sp>
        <p:sp>
          <p:nvSpPr>
            <p:cNvPr id="85008" name="Line 35"/>
            <p:cNvSpPr>
              <a:spLocks noChangeShapeType="1"/>
            </p:cNvSpPr>
            <p:nvPr/>
          </p:nvSpPr>
          <p:spPr bwMode="auto">
            <a:xfrm flipH="1">
              <a:off x="2112" y="1776"/>
              <a:ext cx="672"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pPr>
                <a:defRPr/>
              </a:pPr>
              <a:endParaRPr lang="en-US" sz="1800" b="0">
                <a:solidFill>
                  <a:prstClr val="black"/>
                </a:solidFill>
                <a:cs typeface="+mn-cs"/>
              </a:endParaRPr>
            </a:p>
          </p:txBody>
        </p:sp>
      </p:grpSp>
    </p:spTree>
    <p:extLst>
      <p:ext uri="{BB962C8B-B14F-4D97-AF65-F5344CB8AC3E}">
        <p14:creationId xmlns:p14="http://schemas.microsoft.com/office/powerpoint/2010/main" val="4147172854"/>
      </p:ext>
    </p:extLst>
  </p:cSld>
  <p:clrMapOvr>
    <a:masterClrMapping/>
  </p:clrMapOvr>
  <p:transition advClick="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defRPr/>
            </a:pPr>
            <a:r>
              <a:rPr lang="en-US" sz="1800" dirty="0" err="1">
                <a:solidFill>
                  <a:schemeClr val="bg1"/>
                </a:solidFill>
                <a:latin typeface="Calibri" pitchFamily="34" charset="0"/>
                <a:cs typeface="+mn-cs"/>
              </a:rPr>
              <a:t>Prinsip</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Penyusunan</a:t>
            </a:r>
            <a:r>
              <a:rPr lang="en-US" sz="1800" dirty="0">
                <a:solidFill>
                  <a:schemeClr val="bg1"/>
                </a:solidFill>
                <a:latin typeface="Calibri" pitchFamily="34" charset="0"/>
                <a:cs typeface="+mn-cs"/>
              </a:rPr>
              <a:t> </a:t>
            </a:r>
          </a:p>
          <a:p>
            <a:pPr algn="r">
              <a:defRPr/>
            </a:pPr>
            <a:r>
              <a:rPr lang="en-US" sz="1800" dirty="0" err="1">
                <a:solidFill>
                  <a:schemeClr val="bg1"/>
                </a:solidFill>
                <a:latin typeface="Calibri" pitchFamily="34" charset="0"/>
                <a:cs typeface="+mn-cs"/>
              </a:rPr>
              <a:t>Tempat</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Duduk</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Majlis</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Makan</a:t>
            </a:r>
            <a:endParaRPr lang="en-US" sz="1800" dirty="0">
              <a:solidFill>
                <a:schemeClr val="bg1"/>
              </a:solidFill>
              <a:latin typeface="Calibri" pitchFamily="34" charset="0"/>
              <a:cs typeface="+mn-cs"/>
            </a:endParaRPr>
          </a:p>
        </p:txBody>
      </p:sp>
      <p:sp>
        <p:nvSpPr>
          <p:cNvPr id="185350" name="Rectangle 6"/>
          <p:cNvSpPr>
            <a:spLocks noGrp="1" noChangeArrowheads="1"/>
          </p:cNvSpPr>
          <p:nvPr>
            <p:ph type="subTitle" idx="1"/>
          </p:nvPr>
        </p:nvSpPr>
        <p:spPr>
          <a:xfrm>
            <a:off x="838200" y="838200"/>
            <a:ext cx="8077200" cy="762000"/>
          </a:xfrm>
        </p:spPr>
        <p:txBody>
          <a:bodyPr/>
          <a:lstStyle/>
          <a:p>
            <a:pPr algn="l" eaLnBrk="1" hangingPunct="1"/>
            <a:endParaRPr lang="en-US" sz="2800" b="1" smtClean="0">
              <a:solidFill>
                <a:srgbClr val="000066"/>
              </a:solidFill>
            </a:endParaRPr>
          </a:p>
          <a:p>
            <a:pPr algn="l" eaLnBrk="1" hangingPunct="1"/>
            <a:endParaRPr lang="en-US" sz="2800" b="1" smtClean="0">
              <a:solidFill>
                <a:srgbClr val="000066"/>
              </a:solidFill>
            </a:endParaRPr>
          </a:p>
        </p:txBody>
      </p:sp>
      <p:sp>
        <p:nvSpPr>
          <p:cNvPr id="86023" name="Rectangle 7"/>
          <p:cNvSpPr>
            <a:spLocks noChangeArrowheads="1"/>
          </p:cNvSpPr>
          <p:nvPr/>
        </p:nvSpPr>
        <p:spPr bwMode="auto">
          <a:xfrm>
            <a:off x="838200" y="8382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2800">
              <a:solidFill>
                <a:srgbClr val="000066"/>
              </a:solidFill>
              <a:latin typeface="Calibri" pitchFamily="34" charset="0"/>
              <a:cs typeface="+mn-cs"/>
            </a:endParaRPr>
          </a:p>
          <a:p>
            <a:pPr>
              <a:defRPr/>
            </a:pPr>
            <a:endParaRPr lang="en-US" sz="2800">
              <a:solidFill>
                <a:srgbClr val="000066"/>
              </a:solidFill>
              <a:latin typeface="Calibri" pitchFamily="34" charset="0"/>
              <a:cs typeface="+mn-cs"/>
            </a:endParaRPr>
          </a:p>
        </p:txBody>
      </p:sp>
      <p:sp>
        <p:nvSpPr>
          <p:cNvPr id="86024" name="Rectangle 8"/>
          <p:cNvSpPr>
            <a:spLocks noChangeArrowheads="1"/>
          </p:cNvSpPr>
          <p:nvPr/>
        </p:nvSpPr>
        <p:spPr bwMode="auto">
          <a:xfrm>
            <a:off x="950913" y="990600"/>
            <a:ext cx="73167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buFontTx/>
              <a:buAutoNum type="arabicPeriod" startAt="3"/>
              <a:defRPr/>
            </a:pPr>
            <a:r>
              <a:rPr lang="en-US" sz="2400">
                <a:solidFill>
                  <a:srgbClr val="1F497D"/>
                </a:solidFill>
                <a:latin typeface="Calibri" pitchFamily="34" charset="0"/>
                <a:cs typeface="+mn-cs"/>
              </a:rPr>
              <a:t>TETAMU KEHORMAT DI TENGAH </a:t>
            </a:r>
          </a:p>
          <a:p>
            <a:pPr marL="342900" indent="-342900">
              <a:defRPr/>
            </a:pPr>
            <a:r>
              <a:rPr lang="en-US" sz="2400">
                <a:solidFill>
                  <a:srgbClr val="1F497D"/>
                </a:solidFill>
                <a:latin typeface="Calibri" pitchFamily="34" charset="0"/>
                <a:cs typeface="+mn-cs"/>
              </a:rPr>
              <a:t>    (BILANGAN GANJIL)</a:t>
            </a:r>
            <a:endParaRPr lang="en-US" sz="2400">
              <a:solidFill>
                <a:prstClr val="black"/>
              </a:solidFill>
              <a:latin typeface="Calibri" pitchFamily="34" charset="0"/>
              <a:cs typeface="+mn-cs"/>
            </a:endParaRPr>
          </a:p>
        </p:txBody>
      </p:sp>
      <p:grpSp>
        <p:nvGrpSpPr>
          <p:cNvPr id="185353" name="Group 9"/>
          <p:cNvGrpSpPr>
            <a:grpSpLocks/>
          </p:cNvGrpSpPr>
          <p:nvPr/>
        </p:nvGrpSpPr>
        <p:grpSpPr bwMode="auto">
          <a:xfrm>
            <a:off x="1295400" y="2133600"/>
            <a:ext cx="7467600" cy="3810000"/>
            <a:chOff x="912" y="1200"/>
            <a:chExt cx="4704" cy="2400"/>
          </a:xfrm>
        </p:grpSpPr>
        <p:sp>
          <p:nvSpPr>
            <p:cNvPr id="86026" name="AutoShape 10" descr="Blue tissue paper"/>
            <p:cNvSpPr>
              <a:spLocks noChangeArrowheads="1"/>
            </p:cNvSpPr>
            <p:nvPr/>
          </p:nvSpPr>
          <p:spPr bwMode="auto">
            <a:xfrm>
              <a:off x="912" y="2352"/>
              <a:ext cx="4704" cy="1248"/>
            </a:xfrm>
            <a:prstGeom prst="bevel">
              <a:avLst>
                <a:gd name="adj" fmla="val 12500"/>
              </a:avLst>
            </a:prstGeom>
            <a:blipFill dpi="0" rotWithShape="1">
              <a:blip r:embed="rId3"/>
              <a:srcRect/>
              <a:tile tx="0" ty="0" sx="100000" sy="100000" flip="none" algn="tl"/>
            </a:blipFill>
            <a:ln w="12700" cap="sq">
              <a:solidFill>
                <a:schemeClr val="tx1"/>
              </a:solidFill>
              <a:miter lim="800000"/>
              <a:headEnd type="none" w="sm" len="sm"/>
              <a:tailEnd type="none" w="sm" len="sm"/>
            </a:ln>
          </p:spPr>
          <p:txBody>
            <a:bodyPr wrap="none" anchor="ctr"/>
            <a:lstStyle/>
            <a:p>
              <a:pPr algn="ctr">
                <a:defRPr/>
              </a:pPr>
              <a:endParaRPr lang="en-GB" sz="2400" b="0">
                <a:solidFill>
                  <a:prstClr val="black"/>
                </a:solidFill>
                <a:latin typeface="Times New Roman" pitchFamily="18" charset="0"/>
                <a:cs typeface="+mn-cs"/>
              </a:endParaRPr>
            </a:p>
          </p:txBody>
        </p:sp>
        <p:sp>
          <p:nvSpPr>
            <p:cNvPr id="86027" name="Rectangle 11"/>
            <p:cNvSpPr>
              <a:spLocks noChangeArrowheads="1"/>
            </p:cNvSpPr>
            <p:nvPr/>
          </p:nvSpPr>
          <p:spPr bwMode="auto">
            <a:xfrm>
              <a:off x="2352" y="3024"/>
              <a:ext cx="172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algn="ctr">
                <a:defRPr/>
              </a:pPr>
              <a:r>
                <a:rPr lang="en-US" sz="2400" b="0">
                  <a:solidFill>
                    <a:prstClr val="black"/>
                  </a:solidFill>
                  <a:latin typeface="Times New Roman" pitchFamily="18" charset="0"/>
                  <a:cs typeface="+mn-cs"/>
                </a:rPr>
                <a:t>MEJA KHAS</a:t>
              </a:r>
            </a:p>
          </p:txBody>
        </p:sp>
        <p:sp>
          <p:nvSpPr>
            <p:cNvPr id="86028" name="Rectangle 12"/>
            <p:cNvSpPr>
              <a:spLocks noChangeArrowheads="1"/>
            </p:cNvSpPr>
            <p:nvPr/>
          </p:nvSpPr>
          <p:spPr bwMode="auto">
            <a:xfrm>
              <a:off x="1152" y="1824"/>
              <a:ext cx="384" cy="384"/>
            </a:xfrm>
            <a:prstGeom prst="rect">
              <a:avLst/>
            </a:prstGeom>
            <a:solidFill>
              <a:srgbClr val="1A4BE8"/>
            </a:solidFill>
            <a:ln w="12700" cap="sq">
              <a:solidFill>
                <a:schemeClr val="tx1"/>
              </a:solidFill>
              <a:miter lim="800000"/>
              <a:headEnd type="none" w="sm" len="sm"/>
              <a:tailEnd type="none" w="sm" len="sm"/>
            </a:ln>
          </p:spPr>
          <p:txBody>
            <a:bodyPr wrap="none" anchor="ctr"/>
            <a:lstStyle/>
            <a:p>
              <a:pPr algn="ctr">
                <a:defRPr/>
              </a:pPr>
              <a:r>
                <a:rPr lang="en-US" sz="3600">
                  <a:solidFill>
                    <a:prstClr val="black"/>
                  </a:solidFill>
                  <a:latin typeface="Times New Roman" pitchFamily="18" charset="0"/>
                  <a:cs typeface="+mn-cs"/>
                </a:rPr>
                <a:t>8</a:t>
              </a:r>
            </a:p>
          </p:txBody>
        </p:sp>
        <p:sp>
          <p:nvSpPr>
            <p:cNvPr id="86029" name="Rectangle 13"/>
            <p:cNvSpPr>
              <a:spLocks noChangeArrowheads="1"/>
            </p:cNvSpPr>
            <p:nvPr/>
          </p:nvSpPr>
          <p:spPr bwMode="auto">
            <a:xfrm>
              <a:off x="1584" y="1824"/>
              <a:ext cx="384" cy="384"/>
            </a:xfrm>
            <a:prstGeom prst="rect">
              <a:avLst/>
            </a:prstGeom>
            <a:solidFill>
              <a:srgbClr val="1A4BE8"/>
            </a:solidFill>
            <a:ln w="12700" cap="sq">
              <a:solidFill>
                <a:schemeClr val="tx1"/>
              </a:solidFill>
              <a:miter lim="800000"/>
              <a:headEnd type="none" w="sm" len="sm"/>
              <a:tailEnd type="none" w="sm" len="sm"/>
            </a:ln>
          </p:spPr>
          <p:txBody>
            <a:bodyPr wrap="none" anchor="ctr"/>
            <a:lstStyle/>
            <a:p>
              <a:pPr algn="ctr">
                <a:defRPr/>
              </a:pPr>
              <a:r>
                <a:rPr lang="en-US" sz="3600">
                  <a:solidFill>
                    <a:prstClr val="black"/>
                  </a:solidFill>
                  <a:latin typeface="Times New Roman" pitchFamily="18" charset="0"/>
                  <a:cs typeface="+mn-cs"/>
                </a:rPr>
                <a:t>6</a:t>
              </a:r>
            </a:p>
          </p:txBody>
        </p:sp>
        <p:sp>
          <p:nvSpPr>
            <p:cNvPr id="86030" name="Rectangle 14"/>
            <p:cNvSpPr>
              <a:spLocks noChangeArrowheads="1"/>
            </p:cNvSpPr>
            <p:nvPr/>
          </p:nvSpPr>
          <p:spPr bwMode="auto">
            <a:xfrm>
              <a:off x="2016" y="1824"/>
              <a:ext cx="384" cy="384"/>
            </a:xfrm>
            <a:prstGeom prst="rect">
              <a:avLst/>
            </a:prstGeom>
            <a:solidFill>
              <a:srgbClr val="1A4BE8"/>
            </a:solidFill>
            <a:ln w="12700" cap="sq">
              <a:solidFill>
                <a:schemeClr val="tx1"/>
              </a:solidFill>
              <a:miter lim="800000"/>
              <a:headEnd type="none" w="sm" len="sm"/>
              <a:tailEnd type="none" w="sm" len="sm"/>
            </a:ln>
          </p:spPr>
          <p:txBody>
            <a:bodyPr wrap="none" anchor="ctr"/>
            <a:lstStyle/>
            <a:p>
              <a:pPr algn="ctr">
                <a:defRPr/>
              </a:pPr>
              <a:r>
                <a:rPr lang="en-US" sz="3600">
                  <a:solidFill>
                    <a:prstClr val="black"/>
                  </a:solidFill>
                  <a:latin typeface="Times New Roman" pitchFamily="18" charset="0"/>
                  <a:cs typeface="+mn-cs"/>
                </a:rPr>
                <a:t>4</a:t>
              </a:r>
            </a:p>
          </p:txBody>
        </p:sp>
        <p:sp>
          <p:nvSpPr>
            <p:cNvPr id="86031" name="Rectangle 15"/>
            <p:cNvSpPr>
              <a:spLocks noChangeArrowheads="1"/>
            </p:cNvSpPr>
            <p:nvPr/>
          </p:nvSpPr>
          <p:spPr bwMode="auto">
            <a:xfrm>
              <a:off x="2496" y="1824"/>
              <a:ext cx="384" cy="384"/>
            </a:xfrm>
            <a:prstGeom prst="rect">
              <a:avLst/>
            </a:prstGeom>
            <a:solidFill>
              <a:srgbClr val="1A4BE8"/>
            </a:solidFill>
            <a:ln w="12700" cap="sq">
              <a:solidFill>
                <a:schemeClr val="tx1"/>
              </a:solidFill>
              <a:miter lim="800000"/>
              <a:headEnd type="none" w="sm" len="sm"/>
              <a:tailEnd type="none" w="sm" len="sm"/>
            </a:ln>
          </p:spPr>
          <p:txBody>
            <a:bodyPr wrap="none" anchor="ctr"/>
            <a:lstStyle/>
            <a:p>
              <a:pPr algn="ctr">
                <a:defRPr/>
              </a:pPr>
              <a:r>
                <a:rPr lang="en-US" sz="3600">
                  <a:solidFill>
                    <a:prstClr val="black"/>
                  </a:solidFill>
                  <a:latin typeface="Times New Roman" pitchFamily="18" charset="0"/>
                  <a:cs typeface="+mn-cs"/>
                </a:rPr>
                <a:t>2</a:t>
              </a:r>
            </a:p>
          </p:txBody>
        </p:sp>
        <p:sp>
          <p:nvSpPr>
            <p:cNvPr id="86032" name="Rectangle 16"/>
            <p:cNvSpPr>
              <a:spLocks noChangeArrowheads="1"/>
            </p:cNvSpPr>
            <p:nvPr/>
          </p:nvSpPr>
          <p:spPr bwMode="auto">
            <a:xfrm>
              <a:off x="2976" y="1824"/>
              <a:ext cx="384" cy="384"/>
            </a:xfrm>
            <a:prstGeom prst="rect">
              <a:avLst/>
            </a:prstGeom>
            <a:solidFill>
              <a:srgbClr val="1A4BE8"/>
            </a:solidFill>
            <a:ln w="12700" cap="sq">
              <a:solidFill>
                <a:schemeClr val="tx1"/>
              </a:solidFill>
              <a:miter lim="800000"/>
              <a:headEnd type="none" w="sm" len="sm"/>
              <a:tailEnd type="none" w="sm" len="sm"/>
            </a:ln>
          </p:spPr>
          <p:txBody>
            <a:bodyPr wrap="none" anchor="ctr"/>
            <a:lstStyle/>
            <a:p>
              <a:pPr algn="ctr">
                <a:defRPr/>
              </a:pPr>
              <a:r>
                <a:rPr lang="en-US" sz="3600">
                  <a:solidFill>
                    <a:prstClr val="black"/>
                  </a:solidFill>
                  <a:latin typeface="Times New Roman" pitchFamily="18" charset="0"/>
                  <a:cs typeface="+mn-cs"/>
                </a:rPr>
                <a:t>1</a:t>
              </a:r>
            </a:p>
          </p:txBody>
        </p:sp>
        <p:sp>
          <p:nvSpPr>
            <p:cNvPr id="86033" name="Rectangle 17"/>
            <p:cNvSpPr>
              <a:spLocks noChangeArrowheads="1"/>
            </p:cNvSpPr>
            <p:nvPr/>
          </p:nvSpPr>
          <p:spPr bwMode="auto">
            <a:xfrm>
              <a:off x="3456" y="1824"/>
              <a:ext cx="384" cy="384"/>
            </a:xfrm>
            <a:prstGeom prst="rect">
              <a:avLst/>
            </a:prstGeom>
            <a:solidFill>
              <a:srgbClr val="1A4BE8"/>
            </a:solidFill>
            <a:ln w="12700" cap="sq">
              <a:solidFill>
                <a:schemeClr val="tx1"/>
              </a:solidFill>
              <a:miter lim="800000"/>
              <a:headEnd type="none" w="sm" len="sm"/>
              <a:tailEnd type="none" w="sm" len="sm"/>
            </a:ln>
          </p:spPr>
          <p:txBody>
            <a:bodyPr wrap="none" anchor="ctr"/>
            <a:lstStyle/>
            <a:p>
              <a:pPr algn="ctr">
                <a:defRPr/>
              </a:pPr>
              <a:r>
                <a:rPr lang="en-US" sz="3600">
                  <a:solidFill>
                    <a:prstClr val="black"/>
                  </a:solidFill>
                  <a:latin typeface="Times New Roman" pitchFamily="18" charset="0"/>
                  <a:cs typeface="+mn-cs"/>
                </a:rPr>
                <a:t>3</a:t>
              </a:r>
            </a:p>
          </p:txBody>
        </p:sp>
        <p:sp>
          <p:nvSpPr>
            <p:cNvPr id="86034" name="Rectangle 18"/>
            <p:cNvSpPr>
              <a:spLocks noChangeArrowheads="1"/>
            </p:cNvSpPr>
            <p:nvPr/>
          </p:nvSpPr>
          <p:spPr bwMode="auto">
            <a:xfrm>
              <a:off x="3936" y="1824"/>
              <a:ext cx="384" cy="384"/>
            </a:xfrm>
            <a:prstGeom prst="rect">
              <a:avLst/>
            </a:prstGeom>
            <a:solidFill>
              <a:srgbClr val="1A4BE8"/>
            </a:solidFill>
            <a:ln w="12700" cap="sq">
              <a:solidFill>
                <a:schemeClr val="tx1"/>
              </a:solidFill>
              <a:miter lim="800000"/>
              <a:headEnd type="none" w="sm" len="sm"/>
              <a:tailEnd type="none" w="sm" len="sm"/>
            </a:ln>
          </p:spPr>
          <p:txBody>
            <a:bodyPr wrap="none" anchor="ctr"/>
            <a:lstStyle/>
            <a:p>
              <a:pPr algn="ctr">
                <a:defRPr/>
              </a:pPr>
              <a:r>
                <a:rPr lang="en-US" sz="3600">
                  <a:solidFill>
                    <a:prstClr val="black"/>
                  </a:solidFill>
                  <a:latin typeface="Times New Roman" pitchFamily="18" charset="0"/>
                  <a:cs typeface="+mn-cs"/>
                </a:rPr>
                <a:t>5</a:t>
              </a:r>
            </a:p>
          </p:txBody>
        </p:sp>
        <p:sp>
          <p:nvSpPr>
            <p:cNvPr id="86035" name="Rectangle 19"/>
            <p:cNvSpPr>
              <a:spLocks noChangeArrowheads="1"/>
            </p:cNvSpPr>
            <p:nvPr/>
          </p:nvSpPr>
          <p:spPr bwMode="auto">
            <a:xfrm>
              <a:off x="4416" y="1824"/>
              <a:ext cx="384" cy="384"/>
            </a:xfrm>
            <a:prstGeom prst="rect">
              <a:avLst/>
            </a:prstGeom>
            <a:solidFill>
              <a:srgbClr val="1A4BE8"/>
            </a:solidFill>
            <a:ln w="12700" cap="sq">
              <a:solidFill>
                <a:schemeClr val="tx1"/>
              </a:solidFill>
              <a:miter lim="800000"/>
              <a:headEnd type="none" w="sm" len="sm"/>
              <a:tailEnd type="none" w="sm" len="sm"/>
            </a:ln>
          </p:spPr>
          <p:txBody>
            <a:bodyPr wrap="none" anchor="ctr"/>
            <a:lstStyle/>
            <a:p>
              <a:pPr algn="ctr">
                <a:defRPr/>
              </a:pPr>
              <a:r>
                <a:rPr lang="en-US" sz="3600">
                  <a:solidFill>
                    <a:prstClr val="black"/>
                  </a:solidFill>
                  <a:latin typeface="Times New Roman" pitchFamily="18" charset="0"/>
                  <a:cs typeface="+mn-cs"/>
                </a:rPr>
                <a:t>7</a:t>
              </a:r>
            </a:p>
          </p:txBody>
        </p:sp>
        <p:sp>
          <p:nvSpPr>
            <p:cNvPr id="86036" name="Rectangle 20"/>
            <p:cNvSpPr>
              <a:spLocks noChangeArrowheads="1"/>
            </p:cNvSpPr>
            <p:nvPr/>
          </p:nvSpPr>
          <p:spPr bwMode="auto">
            <a:xfrm>
              <a:off x="4896" y="1824"/>
              <a:ext cx="384" cy="384"/>
            </a:xfrm>
            <a:prstGeom prst="rect">
              <a:avLst/>
            </a:prstGeom>
            <a:solidFill>
              <a:srgbClr val="1A4BE8"/>
            </a:solidFill>
            <a:ln w="12700" cap="sq">
              <a:solidFill>
                <a:schemeClr val="tx1"/>
              </a:solidFill>
              <a:miter lim="800000"/>
              <a:headEnd type="none" w="sm" len="sm"/>
              <a:tailEnd type="none" w="sm" len="sm"/>
            </a:ln>
          </p:spPr>
          <p:txBody>
            <a:bodyPr wrap="none" anchor="ctr"/>
            <a:lstStyle/>
            <a:p>
              <a:pPr algn="ctr">
                <a:defRPr/>
              </a:pPr>
              <a:r>
                <a:rPr lang="en-US" sz="3600">
                  <a:solidFill>
                    <a:prstClr val="black"/>
                  </a:solidFill>
                  <a:latin typeface="Times New Roman" pitchFamily="18" charset="0"/>
                  <a:cs typeface="+mn-cs"/>
                </a:rPr>
                <a:t>9</a:t>
              </a:r>
            </a:p>
          </p:txBody>
        </p:sp>
        <p:sp>
          <p:nvSpPr>
            <p:cNvPr id="86037" name="Text Box 21"/>
            <p:cNvSpPr txBox="1">
              <a:spLocks noChangeArrowheads="1"/>
            </p:cNvSpPr>
            <p:nvPr/>
          </p:nvSpPr>
          <p:spPr bwMode="auto">
            <a:xfrm>
              <a:off x="2112" y="1200"/>
              <a:ext cx="2160"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defRPr/>
              </a:pPr>
              <a:r>
                <a:rPr lang="en-US" sz="2400" b="0" smtClean="0">
                  <a:solidFill>
                    <a:prstClr val="black"/>
                  </a:solidFill>
                  <a:latin typeface="Times New Roman" pitchFamily="18" charset="0"/>
                  <a:cs typeface="+mn-cs"/>
                </a:rPr>
                <a:t>TETAMU KEHORMAT</a:t>
              </a:r>
            </a:p>
          </p:txBody>
        </p:sp>
        <p:sp>
          <p:nvSpPr>
            <p:cNvPr id="86038" name="Line 22"/>
            <p:cNvSpPr>
              <a:spLocks noChangeShapeType="1"/>
            </p:cNvSpPr>
            <p:nvPr/>
          </p:nvSpPr>
          <p:spPr bwMode="auto">
            <a:xfrm>
              <a:off x="3216" y="1536"/>
              <a:ext cx="0" cy="192"/>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pPr>
                <a:defRPr/>
              </a:pPr>
              <a:endParaRPr lang="en-US" sz="1800" b="0">
                <a:solidFill>
                  <a:prstClr val="black"/>
                </a:solidFill>
                <a:cs typeface="+mn-cs"/>
              </a:endParaRPr>
            </a:p>
          </p:txBody>
        </p:sp>
        <p:sp>
          <p:nvSpPr>
            <p:cNvPr id="86039" name="Line 23"/>
            <p:cNvSpPr>
              <a:spLocks noChangeShapeType="1"/>
            </p:cNvSpPr>
            <p:nvPr/>
          </p:nvSpPr>
          <p:spPr bwMode="auto">
            <a:xfrm>
              <a:off x="2928" y="1824"/>
              <a:ext cx="0" cy="1584"/>
            </a:xfrm>
            <a:prstGeom prst="line">
              <a:avLst/>
            </a:prstGeom>
            <a:noFill/>
            <a:ln w="25400">
              <a:solidFill>
                <a:schemeClr val="accent2"/>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lstStyle/>
            <a:p>
              <a:pPr>
                <a:defRPr/>
              </a:pPr>
              <a:endParaRPr lang="en-US" sz="1800" b="0">
                <a:solidFill>
                  <a:prstClr val="black"/>
                </a:solidFill>
                <a:cs typeface="+mn-cs"/>
              </a:endParaRPr>
            </a:p>
          </p:txBody>
        </p:sp>
        <p:sp>
          <p:nvSpPr>
            <p:cNvPr id="86040" name="Line 24"/>
            <p:cNvSpPr>
              <a:spLocks noChangeShapeType="1"/>
            </p:cNvSpPr>
            <p:nvPr/>
          </p:nvSpPr>
          <p:spPr bwMode="auto">
            <a:xfrm>
              <a:off x="3408" y="1824"/>
              <a:ext cx="0" cy="1584"/>
            </a:xfrm>
            <a:prstGeom prst="line">
              <a:avLst/>
            </a:prstGeom>
            <a:noFill/>
            <a:ln w="25400">
              <a:solidFill>
                <a:schemeClr val="accent2"/>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lstStyle/>
            <a:p>
              <a:pPr>
                <a:defRPr/>
              </a:pPr>
              <a:endParaRPr lang="en-US" sz="1800" b="0">
                <a:solidFill>
                  <a:prstClr val="black"/>
                </a:solidFill>
                <a:cs typeface="+mn-cs"/>
              </a:endParaRPr>
            </a:p>
          </p:txBody>
        </p:sp>
      </p:grpSp>
    </p:spTree>
    <p:extLst>
      <p:ext uri="{BB962C8B-B14F-4D97-AF65-F5344CB8AC3E}">
        <p14:creationId xmlns:p14="http://schemas.microsoft.com/office/powerpoint/2010/main" val="1824253205"/>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152400"/>
            <a:ext cx="6248400" cy="646113"/>
          </a:xfrm>
          <a:prstGeom prst="rect">
            <a:avLst/>
          </a:prstGeom>
          <a:noFill/>
        </p:spPr>
        <p:txBody>
          <a:bodyPr>
            <a:spAutoFit/>
          </a:bodyPr>
          <a:lstStyle/>
          <a:p>
            <a:pPr algn="ctr">
              <a:defRPr/>
            </a:pPr>
            <a:r>
              <a:rPr lang="ms-MY" sz="3600"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rPr>
              <a:t>DEFINISI .....</a:t>
            </a:r>
          </a:p>
        </p:txBody>
      </p:sp>
      <p:sp>
        <p:nvSpPr>
          <p:cNvPr id="12" name="Round Diagonal Corner Rectangle 11"/>
          <p:cNvSpPr/>
          <p:nvPr/>
        </p:nvSpPr>
        <p:spPr>
          <a:xfrm>
            <a:off x="1143000" y="1162903"/>
            <a:ext cx="5562600"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solidFill>
                  <a:schemeClr val="tx1"/>
                </a:solidFill>
                <a:latin typeface="Calibri" pitchFamily="34" charset="0"/>
              </a:rPr>
              <a:t>PENGERTIAN KINI</a:t>
            </a:r>
          </a:p>
        </p:txBody>
      </p:sp>
      <p:sp>
        <p:nvSpPr>
          <p:cNvPr id="13" name="TextBox 12"/>
          <p:cNvSpPr txBox="1"/>
          <p:nvPr/>
        </p:nvSpPr>
        <p:spPr>
          <a:xfrm>
            <a:off x="1143000" y="2057400"/>
            <a:ext cx="7315200" cy="3538537"/>
          </a:xfrm>
          <a:prstGeom prst="rect">
            <a:avLst/>
          </a:prstGeom>
          <a:noFill/>
        </p:spPr>
        <p:txBody>
          <a:bodyPr>
            <a:spAutoFit/>
          </a:bodyPr>
          <a:lstStyle/>
          <a:p>
            <a:pPr algn="just">
              <a:defRPr/>
            </a:pPr>
            <a:endPar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endParaRPr>
          </a:p>
          <a:p>
            <a:pPr algn="just">
              <a:defRPr/>
            </a:pP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Protokol</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masa</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ini</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membawa</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erti</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peraturan-peraturan</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yang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telah</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diterima</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oleh</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semua</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pihak</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sama</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ada</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dalam</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amalan</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hubungan</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antarabangsa</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hubungan</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harian</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dalam</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masyarakat</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atau</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dalam</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pelbagai</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istiadat</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atau</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majlis</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rasmi</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dan</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bukan</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rasmi</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yang </a:t>
            </a:r>
            <a:r>
              <a:rPr lang="en-US" sz="2800" b="0" dirty="0" err="1">
                <a:solidFill>
                  <a:schemeClr val="tx1"/>
                </a:solidFill>
                <a:effectLst>
                  <a:outerShdw blurRad="50800" dist="38100" dir="10800000" algn="r" rotWithShape="0">
                    <a:prstClr val="black">
                      <a:alpha val="40000"/>
                    </a:prstClr>
                  </a:outerShdw>
                </a:effectLst>
                <a:latin typeface="Calibri" pitchFamily="34" charset="0"/>
                <a:cs typeface="Arial" charset="0"/>
              </a:rPr>
              <a:t>berbentuk</a:t>
            </a:r>
            <a:r>
              <a:rPr lang="en-US" sz="2800" b="0" dirty="0">
                <a:solidFill>
                  <a:schemeClr val="tx1"/>
                </a:solidFill>
                <a:effectLst>
                  <a:outerShdw blurRad="50800" dist="38100" dir="10800000" algn="r" rotWithShape="0">
                    <a:prstClr val="black">
                      <a:alpha val="40000"/>
                    </a:prstClr>
                  </a:outerShdw>
                </a:effectLst>
                <a:latin typeface="Calibri" pitchFamily="34" charset="0"/>
                <a:cs typeface="Arial" charset="0"/>
              </a:rPr>
              <a:t> formal.</a:t>
            </a:r>
          </a:p>
        </p:txBody>
      </p:sp>
    </p:spTree>
    <p:extLst>
      <p:ext uri="{BB962C8B-B14F-4D97-AF65-F5344CB8AC3E}">
        <p14:creationId xmlns:p14="http://schemas.microsoft.com/office/powerpoint/2010/main" val="14875458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8" presetClass="entr" presetSubtype="9"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upLeft)">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defRPr/>
            </a:pPr>
            <a:r>
              <a:rPr lang="en-US" sz="1800" dirty="0" err="1">
                <a:solidFill>
                  <a:schemeClr val="bg1"/>
                </a:solidFill>
                <a:latin typeface="Calibri" pitchFamily="34" charset="0"/>
                <a:cs typeface="+mn-cs"/>
              </a:rPr>
              <a:t>Prinsip</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Penyusunan</a:t>
            </a:r>
            <a:r>
              <a:rPr lang="en-US" sz="1800" dirty="0">
                <a:solidFill>
                  <a:schemeClr val="bg1"/>
                </a:solidFill>
                <a:latin typeface="Calibri" pitchFamily="34" charset="0"/>
                <a:cs typeface="+mn-cs"/>
              </a:rPr>
              <a:t> </a:t>
            </a:r>
          </a:p>
          <a:p>
            <a:pPr algn="r">
              <a:defRPr/>
            </a:pPr>
            <a:r>
              <a:rPr lang="en-US" sz="1800" dirty="0" err="1">
                <a:solidFill>
                  <a:schemeClr val="bg1"/>
                </a:solidFill>
                <a:latin typeface="Calibri" pitchFamily="34" charset="0"/>
                <a:cs typeface="+mn-cs"/>
              </a:rPr>
              <a:t>Tempat</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Duduk</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Majlis</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Makan</a:t>
            </a:r>
            <a:endParaRPr lang="en-US" sz="1800" dirty="0">
              <a:solidFill>
                <a:schemeClr val="bg1"/>
              </a:solidFill>
              <a:latin typeface="Calibri" pitchFamily="34" charset="0"/>
              <a:cs typeface="+mn-cs"/>
            </a:endParaRPr>
          </a:p>
        </p:txBody>
      </p:sp>
      <p:sp>
        <p:nvSpPr>
          <p:cNvPr id="186374" name="Rectangle 6"/>
          <p:cNvSpPr>
            <a:spLocks noGrp="1" noChangeArrowheads="1"/>
          </p:cNvSpPr>
          <p:nvPr>
            <p:ph type="subTitle" idx="1"/>
          </p:nvPr>
        </p:nvSpPr>
        <p:spPr>
          <a:xfrm>
            <a:off x="838200" y="838200"/>
            <a:ext cx="8077200" cy="762000"/>
          </a:xfrm>
        </p:spPr>
        <p:txBody>
          <a:bodyPr/>
          <a:lstStyle/>
          <a:p>
            <a:pPr algn="l" eaLnBrk="1" hangingPunct="1"/>
            <a:endParaRPr lang="en-US" sz="2800" b="1" smtClean="0">
              <a:solidFill>
                <a:srgbClr val="000066"/>
              </a:solidFill>
            </a:endParaRPr>
          </a:p>
          <a:p>
            <a:pPr algn="l" eaLnBrk="1" hangingPunct="1"/>
            <a:endParaRPr lang="en-US" sz="2800" b="1" smtClean="0">
              <a:solidFill>
                <a:srgbClr val="000066"/>
              </a:solidFill>
            </a:endParaRPr>
          </a:p>
        </p:txBody>
      </p:sp>
      <p:sp>
        <p:nvSpPr>
          <p:cNvPr id="87047" name="Rectangle 7"/>
          <p:cNvSpPr>
            <a:spLocks noChangeArrowheads="1"/>
          </p:cNvSpPr>
          <p:nvPr/>
        </p:nvSpPr>
        <p:spPr bwMode="auto">
          <a:xfrm>
            <a:off x="838200" y="8382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2800">
              <a:solidFill>
                <a:srgbClr val="000066"/>
              </a:solidFill>
              <a:latin typeface="Calibri" pitchFamily="34" charset="0"/>
              <a:cs typeface="+mn-cs"/>
            </a:endParaRPr>
          </a:p>
          <a:p>
            <a:pPr>
              <a:defRPr/>
            </a:pPr>
            <a:endParaRPr lang="en-US" sz="2800">
              <a:solidFill>
                <a:srgbClr val="000066"/>
              </a:solidFill>
              <a:latin typeface="Calibri" pitchFamily="34" charset="0"/>
              <a:cs typeface="+mn-cs"/>
            </a:endParaRPr>
          </a:p>
        </p:txBody>
      </p:sp>
      <p:sp>
        <p:nvSpPr>
          <p:cNvPr id="87048" name="Rectangle 8"/>
          <p:cNvSpPr>
            <a:spLocks noChangeArrowheads="1"/>
          </p:cNvSpPr>
          <p:nvPr/>
        </p:nvSpPr>
        <p:spPr bwMode="auto">
          <a:xfrm>
            <a:off x="950913" y="990600"/>
            <a:ext cx="101568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defRPr/>
            </a:pPr>
            <a:r>
              <a:rPr lang="en-US" sz="2400">
                <a:solidFill>
                  <a:srgbClr val="1F497D"/>
                </a:solidFill>
                <a:latin typeface="Calibri" pitchFamily="34" charset="0"/>
                <a:cs typeface="+mn-cs"/>
              </a:rPr>
              <a:t>4.  MEJA KHAS BULAT (JEMPUTAN SUAMI ISTERI)</a:t>
            </a:r>
            <a:endParaRPr lang="en-US" sz="2400">
              <a:solidFill>
                <a:prstClr val="black"/>
              </a:solidFill>
              <a:latin typeface="Calibri" pitchFamily="34" charset="0"/>
              <a:cs typeface="+mn-cs"/>
            </a:endParaRPr>
          </a:p>
        </p:txBody>
      </p:sp>
      <p:sp>
        <p:nvSpPr>
          <p:cNvPr id="87049" name="Oval 9"/>
          <p:cNvSpPr>
            <a:spLocks noChangeArrowheads="1"/>
          </p:cNvSpPr>
          <p:nvPr/>
        </p:nvSpPr>
        <p:spPr bwMode="auto">
          <a:xfrm>
            <a:off x="3200400" y="2438400"/>
            <a:ext cx="3048000" cy="2667000"/>
          </a:xfrm>
          <a:prstGeom prst="ellipse">
            <a:avLst/>
          </a:prstGeom>
          <a:solidFill>
            <a:srgbClr val="FFCC66"/>
          </a:solid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7050" name="AutoShape 10"/>
          <p:cNvSpPr>
            <a:spLocks noChangeArrowheads="1"/>
          </p:cNvSpPr>
          <p:nvPr/>
        </p:nvSpPr>
        <p:spPr bwMode="auto">
          <a:xfrm>
            <a:off x="5638800" y="4876800"/>
            <a:ext cx="457200" cy="381000"/>
          </a:xfrm>
          <a:prstGeom prst="flowChartSummingJunction">
            <a:avLst/>
          </a:prstGeom>
          <a:solidFill>
            <a:schemeClr val="accent1"/>
          </a:solid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7051" name="AutoShape 11"/>
          <p:cNvSpPr>
            <a:spLocks noChangeArrowheads="1"/>
          </p:cNvSpPr>
          <p:nvPr/>
        </p:nvSpPr>
        <p:spPr bwMode="auto">
          <a:xfrm>
            <a:off x="3810000" y="5029200"/>
            <a:ext cx="457200" cy="381000"/>
          </a:xfrm>
          <a:prstGeom prst="flowChartSummingJunction">
            <a:avLst/>
          </a:prstGeom>
          <a:solidFill>
            <a:schemeClr val="accent1"/>
          </a:solid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7052" name="AutoShape 12"/>
          <p:cNvSpPr>
            <a:spLocks noChangeArrowheads="1"/>
          </p:cNvSpPr>
          <p:nvPr/>
        </p:nvSpPr>
        <p:spPr bwMode="auto">
          <a:xfrm>
            <a:off x="5638800" y="2209800"/>
            <a:ext cx="457200" cy="381000"/>
          </a:xfrm>
          <a:prstGeom prst="flowChartSummingJunction">
            <a:avLst/>
          </a:prstGeom>
          <a:solidFill>
            <a:schemeClr val="accent1"/>
          </a:solid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7053" name="AutoShape 13"/>
          <p:cNvSpPr>
            <a:spLocks noChangeArrowheads="1"/>
          </p:cNvSpPr>
          <p:nvPr/>
        </p:nvSpPr>
        <p:spPr bwMode="auto">
          <a:xfrm>
            <a:off x="6248400" y="3124200"/>
            <a:ext cx="457200" cy="381000"/>
          </a:xfrm>
          <a:prstGeom prst="flowChartSummingJunction">
            <a:avLst/>
          </a:prstGeom>
          <a:solidFill>
            <a:schemeClr val="accent1"/>
          </a:solid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7054" name="AutoShape 14"/>
          <p:cNvSpPr>
            <a:spLocks noChangeArrowheads="1"/>
          </p:cNvSpPr>
          <p:nvPr/>
        </p:nvSpPr>
        <p:spPr bwMode="auto">
          <a:xfrm>
            <a:off x="6172200" y="4114800"/>
            <a:ext cx="457200" cy="381000"/>
          </a:xfrm>
          <a:prstGeom prst="flowChartSummingJunction">
            <a:avLst/>
          </a:prstGeom>
          <a:solidFill>
            <a:schemeClr val="accent1"/>
          </a:solid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7055" name="AutoShape 15"/>
          <p:cNvSpPr>
            <a:spLocks noChangeArrowheads="1"/>
          </p:cNvSpPr>
          <p:nvPr/>
        </p:nvSpPr>
        <p:spPr bwMode="auto">
          <a:xfrm>
            <a:off x="3657600" y="2209800"/>
            <a:ext cx="457200" cy="381000"/>
          </a:xfrm>
          <a:prstGeom prst="flowChartSummingJunction">
            <a:avLst/>
          </a:prstGeom>
          <a:solidFill>
            <a:schemeClr val="accent1"/>
          </a:solid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7056" name="AutoShape 16"/>
          <p:cNvSpPr>
            <a:spLocks noChangeArrowheads="1"/>
          </p:cNvSpPr>
          <p:nvPr/>
        </p:nvSpPr>
        <p:spPr bwMode="auto">
          <a:xfrm>
            <a:off x="2819400" y="2971800"/>
            <a:ext cx="457200" cy="381000"/>
          </a:xfrm>
          <a:prstGeom prst="flowChartSummingJunction">
            <a:avLst/>
          </a:prstGeom>
          <a:solidFill>
            <a:schemeClr val="accent1"/>
          </a:solid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7057" name="AutoShape 17"/>
          <p:cNvSpPr>
            <a:spLocks noChangeArrowheads="1"/>
          </p:cNvSpPr>
          <p:nvPr/>
        </p:nvSpPr>
        <p:spPr bwMode="auto">
          <a:xfrm>
            <a:off x="2819400" y="4267200"/>
            <a:ext cx="457200" cy="381000"/>
          </a:xfrm>
          <a:prstGeom prst="flowChartSummingJunction">
            <a:avLst/>
          </a:prstGeom>
          <a:solidFill>
            <a:schemeClr val="accent1"/>
          </a:solid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7058" name="Text Box 18"/>
          <p:cNvSpPr txBox="1">
            <a:spLocks noChangeArrowheads="1"/>
          </p:cNvSpPr>
          <p:nvPr/>
        </p:nvSpPr>
        <p:spPr bwMode="auto">
          <a:xfrm>
            <a:off x="2057400" y="1905000"/>
            <a:ext cx="3200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defRPr/>
            </a:pPr>
            <a:r>
              <a:rPr lang="en-US" sz="1400" b="0" smtClean="0">
                <a:solidFill>
                  <a:prstClr val="black"/>
                </a:solidFill>
                <a:cs typeface="+mn-cs"/>
              </a:rPr>
              <a:t>1. TETAMU UTAMA</a:t>
            </a:r>
          </a:p>
        </p:txBody>
      </p:sp>
      <p:sp>
        <p:nvSpPr>
          <p:cNvPr id="87059" name="Text Box 19"/>
          <p:cNvSpPr txBox="1">
            <a:spLocks noChangeArrowheads="1"/>
          </p:cNvSpPr>
          <p:nvPr/>
        </p:nvSpPr>
        <p:spPr bwMode="auto">
          <a:xfrm>
            <a:off x="914400" y="2667000"/>
            <a:ext cx="25146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defRPr/>
            </a:pPr>
            <a:r>
              <a:rPr lang="en-US" sz="1400" b="0" smtClean="0">
                <a:solidFill>
                  <a:prstClr val="black"/>
                </a:solidFill>
                <a:cs typeface="+mn-cs"/>
              </a:rPr>
              <a:t>3. ISTERI TETAMU UTAMA</a:t>
            </a:r>
          </a:p>
        </p:txBody>
      </p:sp>
      <p:sp>
        <p:nvSpPr>
          <p:cNvPr id="87060" name="Text Box 20"/>
          <p:cNvSpPr txBox="1">
            <a:spLocks noChangeArrowheads="1"/>
          </p:cNvSpPr>
          <p:nvPr/>
        </p:nvSpPr>
        <p:spPr bwMode="auto">
          <a:xfrm>
            <a:off x="6400800" y="2667000"/>
            <a:ext cx="22860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defRPr/>
            </a:pPr>
            <a:r>
              <a:rPr lang="en-US" sz="1400" b="0" smtClean="0">
                <a:solidFill>
                  <a:prstClr val="black"/>
                </a:solidFill>
                <a:cs typeface="+mn-cs"/>
              </a:rPr>
              <a:t>4. ISTERI TUAN RUMAH</a:t>
            </a:r>
          </a:p>
        </p:txBody>
      </p:sp>
      <p:sp>
        <p:nvSpPr>
          <p:cNvPr id="87061" name="Text Box 21"/>
          <p:cNvSpPr txBox="1">
            <a:spLocks noChangeArrowheads="1"/>
          </p:cNvSpPr>
          <p:nvPr/>
        </p:nvSpPr>
        <p:spPr bwMode="auto">
          <a:xfrm>
            <a:off x="5943600" y="1752600"/>
            <a:ext cx="2438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defRPr/>
            </a:pPr>
            <a:r>
              <a:rPr lang="en-US" sz="1400" b="0" smtClean="0">
                <a:solidFill>
                  <a:prstClr val="black"/>
                </a:solidFill>
                <a:cs typeface="+mn-cs"/>
              </a:rPr>
              <a:t>2. TUAN RUMAH</a:t>
            </a:r>
          </a:p>
        </p:txBody>
      </p:sp>
      <p:sp>
        <p:nvSpPr>
          <p:cNvPr id="87062" name="Line 22"/>
          <p:cNvSpPr>
            <a:spLocks noChangeShapeType="1"/>
          </p:cNvSpPr>
          <p:nvPr/>
        </p:nvSpPr>
        <p:spPr bwMode="auto">
          <a:xfrm>
            <a:off x="5334000" y="2667000"/>
            <a:ext cx="685800" cy="6858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pPr>
              <a:defRPr/>
            </a:pPr>
            <a:endParaRPr lang="en-US" sz="1800" b="0">
              <a:solidFill>
                <a:prstClr val="black"/>
              </a:solidFill>
              <a:cs typeface="+mn-cs"/>
            </a:endParaRPr>
          </a:p>
        </p:txBody>
      </p:sp>
      <p:sp>
        <p:nvSpPr>
          <p:cNvPr id="87063" name="Line 23"/>
          <p:cNvSpPr>
            <a:spLocks noChangeShapeType="1"/>
          </p:cNvSpPr>
          <p:nvPr/>
        </p:nvSpPr>
        <p:spPr bwMode="auto">
          <a:xfrm flipH="1">
            <a:off x="3581400" y="2667000"/>
            <a:ext cx="609600" cy="4572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pPr>
              <a:defRPr/>
            </a:pPr>
            <a:endParaRPr lang="en-US" sz="1800" b="0">
              <a:solidFill>
                <a:prstClr val="black"/>
              </a:solidFill>
              <a:cs typeface="+mn-cs"/>
            </a:endParaRPr>
          </a:p>
        </p:txBody>
      </p:sp>
      <p:sp>
        <p:nvSpPr>
          <p:cNvPr id="87064" name="Line 24"/>
          <p:cNvSpPr>
            <a:spLocks noChangeShapeType="1"/>
          </p:cNvSpPr>
          <p:nvPr/>
        </p:nvSpPr>
        <p:spPr bwMode="auto">
          <a:xfrm>
            <a:off x="8534400" y="2971800"/>
            <a:ext cx="0" cy="12954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pPr>
              <a:defRPr/>
            </a:pPr>
            <a:endParaRPr lang="en-US" sz="1800" b="0">
              <a:solidFill>
                <a:prstClr val="black"/>
              </a:solidFill>
              <a:cs typeface="+mn-cs"/>
            </a:endParaRPr>
          </a:p>
        </p:txBody>
      </p:sp>
    </p:spTree>
    <p:extLst>
      <p:ext uri="{BB962C8B-B14F-4D97-AF65-F5344CB8AC3E}">
        <p14:creationId xmlns:p14="http://schemas.microsoft.com/office/powerpoint/2010/main" val="2160332770"/>
      </p:ext>
    </p:extLst>
  </p:cSld>
  <p:clrMapOvr>
    <a:masterClrMapping/>
  </p:clrMapOvr>
  <p:transition advClick="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defRPr/>
            </a:pPr>
            <a:r>
              <a:rPr lang="en-US" sz="1800" dirty="0" err="1">
                <a:solidFill>
                  <a:schemeClr val="bg1"/>
                </a:solidFill>
                <a:latin typeface="Calibri" pitchFamily="34" charset="0"/>
                <a:cs typeface="+mn-cs"/>
              </a:rPr>
              <a:t>Prinsip</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Penyusunan</a:t>
            </a:r>
            <a:r>
              <a:rPr lang="en-US" sz="1800" dirty="0">
                <a:solidFill>
                  <a:schemeClr val="bg1"/>
                </a:solidFill>
                <a:latin typeface="Calibri" pitchFamily="34" charset="0"/>
                <a:cs typeface="+mn-cs"/>
              </a:rPr>
              <a:t> </a:t>
            </a:r>
          </a:p>
          <a:p>
            <a:pPr algn="r">
              <a:defRPr/>
            </a:pPr>
            <a:r>
              <a:rPr lang="en-US" sz="1800" dirty="0" err="1">
                <a:solidFill>
                  <a:schemeClr val="bg1"/>
                </a:solidFill>
                <a:latin typeface="Calibri" pitchFamily="34" charset="0"/>
                <a:cs typeface="+mn-cs"/>
              </a:rPr>
              <a:t>Tempat</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Duduk</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Majlis</a:t>
            </a:r>
            <a:r>
              <a:rPr lang="en-US" sz="1800" dirty="0">
                <a:solidFill>
                  <a:schemeClr val="bg1"/>
                </a:solidFill>
                <a:latin typeface="Calibri" pitchFamily="34" charset="0"/>
                <a:cs typeface="+mn-cs"/>
              </a:rPr>
              <a:t> </a:t>
            </a:r>
            <a:r>
              <a:rPr lang="en-US" sz="1800" dirty="0" err="1">
                <a:solidFill>
                  <a:schemeClr val="bg1"/>
                </a:solidFill>
                <a:latin typeface="Calibri" pitchFamily="34" charset="0"/>
                <a:cs typeface="+mn-cs"/>
              </a:rPr>
              <a:t>Makan</a:t>
            </a:r>
            <a:endParaRPr lang="en-US" sz="1800" dirty="0">
              <a:solidFill>
                <a:schemeClr val="bg1"/>
              </a:solidFill>
              <a:latin typeface="Calibri" pitchFamily="34" charset="0"/>
              <a:cs typeface="+mn-cs"/>
            </a:endParaRPr>
          </a:p>
        </p:txBody>
      </p:sp>
      <p:sp>
        <p:nvSpPr>
          <p:cNvPr id="187398" name="Rectangle 6"/>
          <p:cNvSpPr>
            <a:spLocks noGrp="1" noChangeArrowheads="1"/>
          </p:cNvSpPr>
          <p:nvPr>
            <p:ph type="subTitle" idx="1"/>
          </p:nvPr>
        </p:nvSpPr>
        <p:spPr>
          <a:xfrm>
            <a:off x="504371" y="1143000"/>
            <a:ext cx="8077200" cy="762000"/>
          </a:xfrm>
        </p:spPr>
        <p:txBody>
          <a:bodyPr/>
          <a:lstStyle/>
          <a:p>
            <a:pPr algn="l" eaLnBrk="1" hangingPunct="1"/>
            <a:endParaRPr lang="en-US" sz="2800" b="1" smtClean="0">
              <a:solidFill>
                <a:srgbClr val="000066"/>
              </a:solidFill>
            </a:endParaRPr>
          </a:p>
          <a:p>
            <a:pPr algn="l" eaLnBrk="1" hangingPunct="1"/>
            <a:endParaRPr lang="en-US" sz="2800" b="1" smtClean="0">
              <a:solidFill>
                <a:srgbClr val="000066"/>
              </a:solidFill>
            </a:endParaRPr>
          </a:p>
        </p:txBody>
      </p:sp>
      <p:sp>
        <p:nvSpPr>
          <p:cNvPr id="88071" name="Rectangle 7"/>
          <p:cNvSpPr>
            <a:spLocks noChangeArrowheads="1"/>
          </p:cNvSpPr>
          <p:nvPr/>
        </p:nvSpPr>
        <p:spPr bwMode="auto">
          <a:xfrm>
            <a:off x="838200" y="6858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2800">
              <a:solidFill>
                <a:srgbClr val="000066"/>
              </a:solidFill>
              <a:latin typeface="Calibri" pitchFamily="34" charset="0"/>
              <a:cs typeface="+mn-cs"/>
            </a:endParaRPr>
          </a:p>
          <a:p>
            <a:pPr>
              <a:defRPr/>
            </a:pPr>
            <a:endParaRPr lang="en-US" sz="2800">
              <a:solidFill>
                <a:srgbClr val="000066"/>
              </a:solidFill>
              <a:latin typeface="Calibri" pitchFamily="34" charset="0"/>
              <a:cs typeface="+mn-cs"/>
            </a:endParaRPr>
          </a:p>
        </p:txBody>
      </p:sp>
      <p:sp>
        <p:nvSpPr>
          <p:cNvPr id="88072" name="Rectangle 8"/>
          <p:cNvSpPr>
            <a:spLocks noChangeArrowheads="1"/>
          </p:cNvSpPr>
          <p:nvPr/>
        </p:nvSpPr>
        <p:spPr bwMode="auto">
          <a:xfrm>
            <a:off x="415131" y="1139031"/>
            <a:ext cx="10904538"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buFontTx/>
              <a:buAutoNum type="arabicPeriod" startAt="5"/>
              <a:defRPr/>
            </a:pPr>
            <a:r>
              <a:rPr lang="en-US" sz="2400" dirty="0">
                <a:solidFill>
                  <a:srgbClr val="1F497D"/>
                </a:solidFill>
                <a:latin typeface="Calibri" pitchFamily="34" charset="0"/>
                <a:cs typeface="+mn-cs"/>
              </a:rPr>
              <a:t>MEJA KHAS BULAT </a:t>
            </a:r>
          </a:p>
          <a:p>
            <a:pPr marL="342900" indent="-342900">
              <a:defRPr/>
            </a:pPr>
            <a:r>
              <a:rPr lang="en-US" sz="2400" dirty="0">
                <a:solidFill>
                  <a:srgbClr val="1F497D"/>
                </a:solidFill>
                <a:latin typeface="Calibri" pitchFamily="34" charset="0"/>
                <a:cs typeface="+mn-cs"/>
              </a:rPr>
              <a:t>   (TETAMU UTAMA SETARAF DENGAN TUAN RUMAH)</a:t>
            </a:r>
            <a:endParaRPr lang="en-US" sz="2400" dirty="0">
              <a:solidFill>
                <a:prstClr val="black"/>
              </a:solidFill>
              <a:latin typeface="Calibri" pitchFamily="34" charset="0"/>
              <a:cs typeface="+mn-cs"/>
            </a:endParaRPr>
          </a:p>
        </p:txBody>
      </p:sp>
      <p:sp>
        <p:nvSpPr>
          <p:cNvPr id="88073" name="Oval 9"/>
          <p:cNvSpPr>
            <a:spLocks noChangeArrowheads="1"/>
          </p:cNvSpPr>
          <p:nvPr/>
        </p:nvSpPr>
        <p:spPr bwMode="auto">
          <a:xfrm>
            <a:off x="3429000" y="2438400"/>
            <a:ext cx="3048000" cy="2667000"/>
          </a:xfrm>
          <a:prstGeom prst="ellipse">
            <a:avLst/>
          </a:prstGeom>
          <a:gradFill rotWithShape="0">
            <a:gsLst>
              <a:gs pos="0">
                <a:srgbClr val="03D4A8"/>
              </a:gs>
              <a:gs pos="25000">
                <a:srgbClr val="21D6E0"/>
              </a:gs>
              <a:gs pos="75000">
                <a:srgbClr val="0087E6"/>
              </a:gs>
              <a:gs pos="100000">
                <a:srgbClr val="005CBF"/>
              </a:gs>
            </a:gsLst>
            <a:path path="rect">
              <a:fillToRect r="100000" b="100000"/>
            </a:path>
          </a:grad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8074" name="Line 10"/>
          <p:cNvSpPr>
            <a:spLocks noChangeShapeType="1"/>
          </p:cNvSpPr>
          <p:nvPr/>
        </p:nvSpPr>
        <p:spPr bwMode="auto">
          <a:xfrm>
            <a:off x="4876800" y="2133600"/>
            <a:ext cx="0" cy="3505200"/>
          </a:xfrm>
          <a:prstGeom prst="line">
            <a:avLst/>
          </a:prstGeom>
          <a:noFill/>
          <a:ln w="25400">
            <a:solidFill>
              <a:schemeClr val="accent2"/>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lstStyle/>
          <a:p>
            <a:pPr>
              <a:defRPr/>
            </a:pPr>
            <a:endParaRPr lang="en-US" sz="1800" b="0">
              <a:solidFill>
                <a:prstClr val="black"/>
              </a:solidFill>
              <a:cs typeface="+mn-cs"/>
            </a:endParaRPr>
          </a:p>
        </p:txBody>
      </p:sp>
      <p:sp>
        <p:nvSpPr>
          <p:cNvPr id="88075" name="AutoShape 11"/>
          <p:cNvSpPr>
            <a:spLocks noChangeArrowheads="1"/>
          </p:cNvSpPr>
          <p:nvPr/>
        </p:nvSpPr>
        <p:spPr bwMode="auto">
          <a:xfrm>
            <a:off x="5867400" y="4876800"/>
            <a:ext cx="457200" cy="381000"/>
          </a:xfrm>
          <a:prstGeom prst="flowChartSummingJunction">
            <a:avLst/>
          </a:prstGeom>
          <a:solidFill>
            <a:schemeClr val="accent1"/>
          </a:solid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8076" name="AutoShape 12"/>
          <p:cNvSpPr>
            <a:spLocks noChangeArrowheads="1"/>
          </p:cNvSpPr>
          <p:nvPr/>
        </p:nvSpPr>
        <p:spPr bwMode="auto">
          <a:xfrm>
            <a:off x="4038600" y="5029200"/>
            <a:ext cx="457200" cy="381000"/>
          </a:xfrm>
          <a:prstGeom prst="flowChartSummingJunction">
            <a:avLst/>
          </a:prstGeom>
          <a:solidFill>
            <a:schemeClr val="accent1"/>
          </a:solid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8077" name="AutoShape 13"/>
          <p:cNvSpPr>
            <a:spLocks noChangeArrowheads="1"/>
          </p:cNvSpPr>
          <p:nvPr/>
        </p:nvSpPr>
        <p:spPr bwMode="auto">
          <a:xfrm>
            <a:off x="5715000" y="2133600"/>
            <a:ext cx="457200" cy="381000"/>
          </a:xfrm>
          <a:prstGeom prst="flowChartSummingJunction">
            <a:avLst/>
          </a:prstGeom>
          <a:solidFill>
            <a:schemeClr val="accent1"/>
          </a:solid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8078" name="AutoShape 14"/>
          <p:cNvSpPr>
            <a:spLocks noChangeArrowheads="1"/>
          </p:cNvSpPr>
          <p:nvPr/>
        </p:nvSpPr>
        <p:spPr bwMode="auto">
          <a:xfrm>
            <a:off x="6477000" y="2895600"/>
            <a:ext cx="457200" cy="381000"/>
          </a:xfrm>
          <a:prstGeom prst="flowChartSummingJunction">
            <a:avLst/>
          </a:prstGeom>
          <a:solidFill>
            <a:schemeClr val="accent1"/>
          </a:solid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8079" name="AutoShape 15"/>
          <p:cNvSpPr>
            <a:spLocks noChangeArrowheads="1"/>
          </p:cNvSpPr>
          <p:nvPr/>
        </p:nvSpPr>
        <p:spPr bwMode="auto">
          <a:xfrm>
            <a:off x="6400800" y="4114800"/>
            <a:ext cx="457200" cy="381000"/>
          </a:xfrm>
          <a:prstGeom prst="flowChartSummingJunction">
            <a:avLst/>
          </a:prstGeom>
          <a:solidFill>
            <a:schemeClr val="accent1"/>
          </a:solid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8080" name="AutoShape 16"/>
          <p:cNvSpPr>
            <a:spLocks noChangeArrowheads="1"/>
          </p:cNvSpPr>
          <p:nvPr/>
        </p:nvSpPr>
        <p:spPr bwMode="auto">
          <a:xfrm>
            <a:off x="3886200" y="2133600"/>
            <a:ext cx="457200" cy="381000"/>
          </a:xfrm>
          <a:prstGeom prst="flowChartSummingJunction">
            <a:avLst/>
          </a:prstGeom>
          <a:solidFill>
            <a:schemeClr val="accent1"/>
          </a:solid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8081" name="AutoShape 17"/>
          <p:cNvSpPr>
            <a:spLocks noChangeArrowheads="1"/>
          </p:cNvSpPr>
          <p:nvPr/>
        </p:nvSpPr>
        <p:spPr bwMode="auto">
          <a:xfrm>
            <a:off x="3048000" y="2971800"/>
            <a:ext cx="457200" cy="381000"/>
          </a:xfrm>
          <a:prstGeom prst="flowChartSummingJunction">
            <a:avLst/>
          </a:prstGeom>
          <a:solidFill>
            <a:schemeClr val="accent1"/>
          </a:solid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8082" name="AutoShape 18"/>
          <p:cNvSpPr>
            <a:spLocks noChangeArrowheads="1"/>
          </p:cNvSpPr>
          <p:nvPr/>
        </p:nvSpPr>
        <p:spPr bwMode="auto">
          <a:xfrm>
            <a:off x="3048000" y="4267200"/>
            <a:ext cx="457200" cy="381000"/>
          </a:xfrm>
          <a:prstGeom prst="flowChartSummingJunction">
            <a:avLst/>
          </a:prstGeom>
          <a:solidFill>
            <a:schemeClr val="accent1"/>
          </a:solidFill>
          <a:ln w="12700" cap="sq">
            <a:solidFill>
              <a:schemeClr val="tx1"/>
            </a:solidFill>
            <a:round/>
            <a:headEnd type="none" w="sm" len="sm"/>
            <a:tailEnd type="none" w="sm" len="sm"/>
          </a:ln>
        </p:spPr>
        <p:txBody>
          <a:bodyPr wrap="none" anchor="ctr"/>
          <a:lstStyle/>
          <a:p>
            <a:pPr>
              <a:defRPr/>
            </a:pPr>
            <a:endParaRPr lang="en-US" sz="1800" b="0">
              <a:solidFill>
                <a:prstClr val="black"/>
              </a:solidFill>
              <a:latin typeface="Calibri" pitchFamily="34" charset="0"/>
              <a:cs typeface="+mn-cs"/>
            </a:endParaRPr>
          </a:p>
        </p:txBody>
      </p:sp>
      <p:sp>
        <p:nvSpPr>
          <p:cNvPr id="88083" name="Text Box 19"/>
          <p:cNvSpPr txBox="1">
            <a:spLocks noChangeArrowheads="1"/>
          </p:cNvSpPr>
          <p:nvPr/>
        </p:nvSpPr>
        <p:spPr bwMode="auto">
          <a:xfrm>
            <a:off x="1770743" y="2024743"/>
            <a:ext cx="3200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defRPr/>
            </a:pPr>
            <a:r>
              <a:rPr lang="en-US" sz="1400" b="0" smtClean="0">
                <a:solidFill>
                  <a:prstClr val="black"/>
                </a:solidFill>
                <a:cs typeface="+mn-cs"/>
              </a:rPr>
              <a:t>1. TETAMU UTAMA</a:t>
            </a:r>
          </a:p>
        </p:txBody>
      </p:sp>
      <p:sp>
        <p:nvSpPr>
          <p:cNvPr id="88084" name="Text Box 20"/>
          <p:cNvSpPr txBox="1">
            <a:spLocks noChangeArrowheads="1"/>
          </p:cNvSpPr>
          <p:nvPr/>
        </p:nvSpPr>
        <p:spPr bwMode="auto">
          <a:xfrm>
            <a:off x="6477000" y="2590800"/>
            <a:ext cx="26670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defRPr/>
            </a:pPr>
            <a:r>
              <a:rPr lang="en-US" sz="1400" b="0" smtClean="0">
                <a:solidFill>
                  <a:prstClr val="black"/>
                </a:solidFill>
                <a:cs typeface="+mn-cs"/>
              </a:rPr>
              <a:t>2. ISTERI TETAMU UTAMA</a:t>
            </a:r>
          </a:p>
        </p:txBody>
      </p:sp>
      <p:sp>
        <p:nvSpPr>
          <p:cNvPr id="88085" name="Text Box 21"/>
          <p:cNvSpPr txBox="1">
            <a:spLocks noChangeArrowheads="1"/>
          </p:cNvSpPr>
          <p:nvPr/>
        </p:nvSpPr>
        <p:spPr bwMode="auto">
          <a:xfrm>
            <a:off x="914400" y="2667000"/>
            <a:ext cx="2590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defRPr/>
            </a:pPr>
            <a:r>
              <a:rPr lang="en-US" sz="1400" b="0" smtClean="0">
                <a:solidFill>
                  <a:prstClr val="black"/>
                </a:solidFill>
                <a:cs typeface="+mn-cs"/>
              </a:rPr>
              <a:t>4. ISTERI TUAN RUMAH</a:t>
            </a:r>
          </a:p>
        </p:txBody>
      </p:sp>
      <p:sp>
        <p:nvSpPr>
          <p:cNvPr id="88086" name="Text Box 22"/>
          <p:cNvSpPr txBox="1">
            <a:spLocks noChangeArrowheads="1"/>
          </p:cNvSpPr>
          <p:nvPr/>
        </p:nvSpPr>
        <p:spPr bwMode="auto">
          <a:xfrm>
            <a:off x="6172200" y="1905000"/>
            <a:ext cx="2438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defRPr/>
            </a:pPr>
            <a:r>
              <a:rPr lang="en-US" sz="1400" b="0" smtClean="0">
                <a:solidFill>
                  <a:prstClr val="black"/>
                </a:solidFill>
                <a:cs typeface="+mn-cs"/>
              </a:rPr>
              <a:t>3. TUAN RUMAH</a:t>
            </a:r>
          </a:p>
        </p:txBody>
      </p:sp>
      <p:sp>
        <p:nvSpPr>
          <p:cNvPr id="88087" name="Line 23"/>
          <p:cNvSpPr>
            <a:spLocks noChangeShapeType="1"/>
          </p:cNvSpPr>
          <p:nvPr/>
        </p:nvSpPr>
        <p:spPr bwMode="auto">
          <a:xfrm flipH="1">
            <a:off x="3810000" y="2514600"/>
            <a:ext cx="1828800" cy="6096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pPr>
              <a:defRPr/>
            </a:pPr>
            <a:endParaRPr lang="en-US" sz="1800" b="0">
              <a:solidFill>
                <a:prstClr val="black"/>
              </a:solidFill>
              <a:cs typeface="+mn-cs"/>
            </a:endParaRPr>
          </a:p>
        </p:txBody>
      </p:sp>
      <p:sp>
        <p:nvSpPr>
          <p:cNvPr id="88088" name="Line 24"/>
          <p:cNvSpPr>
            <a:spLocks noChangeShapeType="1"/>
          </p:cNvSpPr>
          <p:nvPr/>
        </p:nvSpPr>
        <p:spPr bwMode="auto">
          <a:xfrm>
            <a:off x="8763000" y="2971800"/>
            <a:ext cx="0" cy="12954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pPr>
              <a:defRPr/>
            </a:pPr>
            <a:endParaRPr lang="en-US" sz="1800" b="0">
              <a:solidFill>
                <a:prstClr val="black"/>
              </a:solidFill>
              <a:cs typeface="+mn-cs"/>
            </a:endParaRPr>
          </a:p>
        </p:txBody>
      </p:sp>
      <p:sp>
        <p:nvSpPr>
          <p:cNvPr id="88089" name="Line 25"/>
          <p:cNvSpPr>
            <a:spLocks noChangeShapeType="1"/>
          </p:cNvSpPr>
          <p:nvPr/>
        </p:nvSpPr>
        <p:spPr bwMode="auto">
          <a:xfrm>
            <a:off x="4343400" y="2590800"/>
            <a:ext cx="1905000" cy="5334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pPr>
              <a:defRPr/>
            </a:pPr>
            <a:endParaRPr lang="en-US" sz="1800" b="0">
              <a:solidFill>
                <a:prstClr val="black"/>
              </a:solidFill>
              <a:cs typeface="+mn-cs"/>
            </a:endParaRPr>
          </a:p>
        </p:txBody>
      </p:sp>
    </p:spTree>
    <p:extLst>
      <p:ext uri="{BB962C8B-B14F-4D97-AF65-F5344CB8AC3E}">
        <p14:creationId xmlns:p14="http://schemas.microsoft.com/office/powerpoint/2010/main" val="165803469"/>
      </p:ext>
    </p:extLst>
  </p:cSld>
  <p:clrMapOvr>
    <a:masterClrMapping/>
  </p:clrMapOvr>
  <p:transition advClick="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1" descr="IMG_3207.jpg"/>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1752600" y="1143000"/>
            <a:ext cx="51054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Rectangle 6"/>
          <p:cNvSpPr>
            <a:spLocks noChangeArrowheads="1"/>
          </p:cNvSpPr>
          <p:nvPr/>
        </p:nvSpPr>
        <p:spPr bwMode="auto">
          <a:xfrm>
            <a:off x="0" y="5334000"/>
            <a:ext cx="9144000" cy="685800"/>
          </a:xfrm>
          <a:prstGeom prst="rect">
            <a:avLst/>
          </a:prstGeom>
          <a:noFill/>
          <a:ln>
            <a:noFill/>
          </a:ln>
          <a:extLst/>
        </p:spPr>
        <p:txBody>
          <a:bodyPr/>
          <a:lstStyle/>
          <a:p>
            <a:pPr>
              <a:defRPr/>
            </a:pPr>
            <a:r>
              <a:rPr lang="en-US" sz="1200" b="0" dirty="0" err="1" smtClean="0">
                <a:solidFill>
                  <a:schemeClr val="tx1"/>
                </a:solidFill>
                <a:latin typeface="ITC Avant Garde Gothic"/>
                <a:cs typeface="+mn-cs"/>
              </a:rPr>
              <a:t>Sumber</a:t>
            </a:r>
            <a:r>
              <a:rPr lang="en-US" sz="1200" b="0" dirty="0" smtClean="0">
                <a:solidFill>
                  <a:schemeClr val="tx1"/>
                </a:solidFill>
                <a:latin typeface="ITC Avant Garde Gothic"/>
                <a:cs typeface="+mn-cs"/>
              </a:rPr>
              <a:t> </a:t>
            </a:r>
            <a:r>
              <a:rPr lang="en-US" sz="1200" b="0" dirty="0" err="1">
                <a:solidFill>
                  <a:schemeClr val="tx1"/>
                </a:solidFill>
                <a:latin typeface="ITC Avant Garde Gothic"/>
                <a:cs typeface="+mn-cs"/>
              </a:rPr>
              <a:t>gambar</a:t>
            </a:r>
            <a:r>
              <a:rPr lang="en-US" sz="1200" b="0" dirty="0">
                <a:solidFill>
                  <a:schemeClr val="tx1"/>
                </a:solidFill>
                <a:latin typeface="ITC Avant Garde Gothic"/>
                <a:cs typeface="+mn-cs"/>
              </a:rPr>
              <a:t> </a:t>
            </a:r>
            <a:r>
              <a:rPr lang="en-US" sz="1200" b="0" dirty="0" err="1">
                <a:solidFill>
                  <a:schemeClr val="tx1"/>
                </a:solidFill>
                <a:latin typeface="ITC Avant Garde Gothic"/>
                <a:cs typeface="+mn-cs"/>
              </a:rPr>
              <a:t>Majlis</a:t>
            </a:r>
            <a:r>
              <a:rPr lang="en-US" sz="1200" b="0" dirty="0">
                <a:solidFill>
                  <a:schemeClr val="tx1"/>
                </a:solidFill>
                <a:latin typeface="ITC Avant Garde Gothic"/>
                <a:cs typeface="+mn-cs"/>
              </a:rPr>
              <a:t> </a:t>
            </a:r>
            <a:r>
              <a:rPr lang="en-US" sz="1200" b="0" dirty="0" err="1">
                <a:solidFill>
                  <a:schemeClr val="tx1"/>
                </a:solidFill>
                <a:latin typeface="ITC Avant Garde Gothic"/>
                <a:cs typeface="+mn-cs"/>
              </a:rPr>
              <a:t>Santapan</a:t>
            </a:r>
            <a:r>
              <a:rPr lang="en-US" sz="1200" b="0" dirty="0">
                <a:solidFill>
                  <a:schemeClr val="tx1"/>
                </a:solidFill>
                <a:latin typeface="ITC Avant Garde Gothic"/>
                <a:cs typeface="+mn-cs"/>
              </a:rPr>
              <a:t> </a:t>
            </a:r>
            <a:r>
              <a:rPr lang="en-US" sz="1200" b="0" dirty="0" err="1">
                <a:solidFill>
                  <a:schemeClr val="tx1"/>
                </a:solidFill>
                <a:latin typeface="ITC Avant Garde Gothic"/>
                <a:cs typeface="+mn-cs"/>
              </a:rPr>
              <a:t>Beradat</a:t>
            </a:r>
            <a:r>
              <a:rPr lang="en-US" sz="1200" b="0" dirty="0">
                <a:solidFill>
                  <a:schemeClr val="tx1"/>
                </a:solidFill>
                <a:latin typeface="ITC Avant Garde Gothic"/>
                <a:cs typeface="+mn-cs"/>
              </a:rPr>
              <a:t> </a:t>
            </a:r>
            <a:r>
              <a:rPr lang="en-US" sz="1200" b="0" dirty="0" err="1">
                <a:solidFill>
                  <a:schemeClr val="tx1"/>
                </a:solidFill>
                <a:latin typeface="ITC Avant Garde Gothic"/>
                <a:cs typeface="+mn-cs"/>
              </a:rPr>
              <a:t>Sempena</a:t>
            </a:r>
            <a:r>
              <a:rPr lang="en-US" sz="1200" b="0" dirty="0">
                <a:solidFill>
                  <a:schemeClr val="tx1"/>
                </a:solidFill>
                <a:latin typeface="ITC Avant Garde Gothic"/>
                <a:cs typeface="+mn-cs"/>
              </a:rPr>
              <a:t> </a:t>
            </a:r>
            <a:r>
              <a:rPr lang="en-US" sz="1200" b="0" dirty="0" err="1">
                <a:solidFill>
                  <a:schemeClr val="tx1"/>
                </a:solidFill>
                <a:latin typeface="ITC Avant Garde Gothic"/>
                <a:cs typeface="+mn-cs"/>
              </a:rPr>
              <a:t>Hari</a:t>
            </a:r>
            <a:r>
              <a:rPr lang="en-US" sz="1200" b="0" dirty="0">
                <a:solidFill>
                  <a:schemeClr val="tx1"/>
                </a:solidFill>
                <a:latin typeface="ITC Avant Garde Gothic"/>
                <a:cs typeface="+mn-cs"/>
              </a:rPr>
              <a:t> </a:t>
            </a:r>
            <a:r>
              <a:rPr lang="en-US" sz="1200" b="0" dirty="0" err="1">
                <a:solidFill>
                  <a:schemeClr val="tx1"/>
                </a:solidFill>
                <a:latin typeface="ITC Avant Garde Gothic"/>
                <a:cs typeface="+mn-cs"/>
              </a:rPr>
              <a:t>Ulangtahun</a:t>
            </a:r>
            <a:r>
              <a:rPr lang="en-US" sz="1200" b="0" dirty="0">
                <a:solidFill>
                  <a:schemeClr val="tx1"/>
                </a:solidFill>
                <a:latin typeface="ITC Avant Garde Gothic"/>
                <a:cs typeface="+mn-cs"/>
              </a:rPr>
              <a:t> ATM Ke-77</a:t>
            </a:r>
          </a:p>
        </p:txBody>
      </p:sp>
    </p:spTree>
    <p:extLst>
      <p:ext uri="{BB962C8B-B14F-4D97-AF65-F5344CB8AC3E}">
        <p14:creationId xmlns:p14="http://schemas.microsoft.com/office/powerpoint/2010/main" val="376227521"/>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1" descr="IMG_3201.jpg"/>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1752600" y="18143"/>
            <a:ext cx="65786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6"/>
          <p:cNvSpPr>
            <a:spLocks noChangeArrowheads="1"/>
          </p:cNvSpPr>
          <p:nvPr/>
        </p:nvSpPr>
        <p:spPr bwMode="auto">
          <a:xfrm>
            <a:off x="0" y="5278664"/>
            <a:ext cx="9144000" cy="685800"/>
          </a:xfrm>
          <a:prstGeom prst="rect">
            <a:avLst/>
          </a:prstGeom>
          <a:noFill/>
          <a:ln>
            <a:noFill/>
          </a:ln>
          <a:extLst/>
        </p:spPr>
        <p:txBody>
          <a:bodyPr/>
          <a:lstStyle/>
          <a:p>
            <a:pPr>
              <a:defRPr/>
            </a:pPr>
            <a:r>
              <a:rPr lang="en-US" sz="1200" b="0" dirty="0" err="1" smtClean="0">
                <a:solidFill>
                  <a:schemeClr val="tx1"/>
                </a:solidFill>
                <a:latin typeface="ITC Avant Garde Gothic"/>
                <a:cs typeface="+mn-cs"/>
              </a:rPr>
              <a:t>Sumber</a:t>
            </a:r>
            <a:r>
              <a:rPr lang="en-US" sz="1200" b="0" dirty="0" smtClean="0">
                <a:solidFill>
                  <a:schemeClr val="tx1"/>
                </a:solidFill>
                <a:latin typeface="ITC Avant Garde Gothic"/>
                <a:cs typeface="+mn-cs"/>
              </a:rPr>
              <a:t> </a:t>
            </a:r>
            <a:r>
              <a:rPr lang="en-US" sz="1200" b="0" dirty="0" err="1">
                <a:solidFill>
                  <a:schemeClr val="tx1"/>
                </a:solidFill>
                <a:latin typeface="ITC Avant Garde Gothic"/>
                <a:cs typeface="+mn-cs"/>
              </a:rPr>
              <a:t>gambar</a:t>
            </a:r>
            <a:r>
              <a:rPr lang="en-US" sz="1200" b="0" dirty="0">
                <a:solidFill>
                  <a:schemeClr val="tx1"/>
                </a:solidFill>
                <a:latin typeface="ITC Avant Garde Gothic"/>
                <a:cs typeface="+mn-cs"/>
              </a:rPr>
              <a:t> </a:t>
            </a:r>
            <a:r>
              <a:rPr lang="en-US" sz="1200" b="0" dirty="0" err="1">
                <a:solidFill>
                  <a:schemeClr val="tx1"/>
                </a:solidFill>
                <a:latin typeface="ITC Avant Garde Gothic"/>
                <a:cs typeface="+mn-cs"/>
              </a:rPr>
              <a:t>Majlis</a:t>
            </a:r>
            <a:r>
              <a:rPr lang="en-US" sz="1200" b="0" dirty="0">
                <a:solidFill>
                  <a:schemeClr val="tx1"/>
                </a:solidFill>
                <a:latin typeface="ITC Avant Garde Gothic"/>
                <a:cs typeface="+mn-cs"/>
              </a:rPr>
              <a:t> </a:t>
            </a:r>
            <a:r>
              <a:rPr lang="en-US" sz="1200" b="0" dirty="0" err="1">
                <a:solidFill>
                  <a:schemeClr val="tx1"/>
                </a:solidFill>
                <a:latin typeface="ITC Avant Garde Gothic"/>
                <a:cs typeface="+mn-cs"/>
              </a:rPr>
              <a:t>Santapan</a:t>
            </a:r>
            <a:r>
              <a:rPr lang="en-US" sz="1200" b="0" dirty="0">
                <a:solidFill>
                  <a:schemeClr val="tx1"/>
                </a:solidFill>
                <a:latin typeface="ITC Avant Garde Gothic"/>
                <a:cs typeface="+mn-cs"/>
              </a:rPr>
              <a:t> </a:t>
            </a:r>
            <a:r>
              <a:rPr lang="en-US" sz="1200" b="0" dirty="0" err="1">
                <a:solidFill>
                  <a:schemeClr val="tx1"/>
                </a:solidFill>
                <a:latin typeface="ITC Avant Garde Gothic"/>
                <a:cs typeface="+mn-cs"/>
              </a:rPr>
              <a:t>Beradat</a:t>
            </a:r>
            <a:r>
              <a:rPr lang="en-US" sz="1200" b="0" dirty="0">
                <a:solidFill>
                  <a:schemeClr val="tx1"/>
                </a:solidFill>
                <a:latin typeface="ITC Avant Garde Gothic"/>
                <a:cs typeface="+mn-cs"/>
              </a:rPr>
              <a:t> </a:t>
            </a:r>
            <a:r>
              <a:rPr lang="en-US" sz="1200" b="0" dirty="0" err="1">
                <a:solidFill>
                  <a:schemeClr val="tx1"/>
                </a:solidFill>
                <a:latin typeface="ITC Avant Garde Gothic"/>
                <a:cs typeface="+mn-cs"/>
              </a:rPr>
              <a:t>Sempena</a:t>
            </a:r>
            <a:r>
              <a:rPr lang="en-US" sz="1200" b="0" dirty="0">
                <a:solidFill>
                  <a:schemeClr val="tx1"/>
                </a:solidFill>
                <a:latin typeface="ITC Avant Garde Gothic"/>
                <a:cs typeface="+mn-cs"/>
              </a:rPr>
              <a:t> </a:t>
            </a:r>
            <a:r>
              <a:rPr lang="en-US" sz="1200" b="0" dirty="0" err="1">
                <a:solidFill>
                  <a:schemeClr val="tx1"/>
                </a:solidFill>
                <a:latin typeface="ITC Avant Garde Gothic"/>
                <a:cs typeface="+mn-cs"/>
              </a:rPr>
              <a:t>Hari</a:t>
            </a:r>
            <a:r>
              <a:rPr lang="en-US" sz="1200" b="0" dirty="0">
                <a:solidFill>
                  <a:schemeClr val="tx1"/>
                </a:solidFill>
                <a:latin typeface="ITC Avant Garde Gothic"/>
                <a:cs typeface="+mn-cs"/>
              </a:rPr>
              <a:t> </a:t>
            </a:r>
            <a:r>
              <a:rPr lang="en-US" sz="1200" b="0" dirty="0" err="1">
                <a:solidFill>
                  <a:schemeClr val="tx1"/>
                </a:solidFill>
                <a:latin typeface="ITC Avant Garde Gothic"/>
                <a:cs typeface="+mn-cs"/>
              </a:rPr>
              <a:t>Ulangtahun</a:t>
            </a:r>
            <a:r>
              <a:rPr lang="en-US" sz="1200" b="0" dirty="0">
                <a:solidFill>
                  <a:schemeClr val="tx1"/>
                </a:solidFill>
                <a:latin typeface="ITC Avant Garde Gothic"/>
                <a:cs typeface="+mn-cs"/>
              </a:rPr>
              <a:t> ATM Ke-77</a:t>
            </a:r>
          </a:p>
        </p:txBody>
      </p:sp>
    </p:spTree>
    <p:extLst>
      <p:ext uri="{BB962C8B-B14F-4D97-AF65-F5344CB8AC3E}">
        <p14:creationId xmlns:p14="http://schemas.microsoft.com/office/powerpoint/2010/main" val="2386020773"/>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40" name="Picture 9" descr="FUADRAIHAN_ (37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304800"/>
            <a:ext cx="5791200" cy="471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0" y="5278664"/>
            <a:ext cx="9144000" cy="685800"/>
          </a:xfrm>
          <a:prstGeom prst="rect">
            <a:avLst/>
          </a:prstGeom>
          <a:noFill/>
          <a:ln>
            <a:noFill/>
          </a:ln>
          <a:extLst/>
        </p:spPr>
        <p:txBody>
          <a:bodyPr/>
          <a:lstStyle/>
          <a:p>
            <a:pPr>
              <a:defRPr/>
            </a:pPr>
            <a:r>
              <a:rPr lang="en-US" sz="1200" b="0" dirty="0" err="1" smtClean="0">
                <a:solidFill>
                  <a:schemeClr val="tx1"/>
                </a:solidFill>
                <a:latin typeface="ITC Avant Garde Gothic"/>
                <a:cs typeface="+mn-cs"/>
              </a:rPr>
              <a:t>Sumber</a:t>
            </a:r>
            <a:r>
              <a:rPr lang="en-US" sz="1200" b="0" dirty="0" smtClean="0">
                <a:solidFill>
                  <a:schemeClr val="tx1"/>
                </a:solidFill>
                <a:latin typeface="ITC Avant Garde Gothic"/>
                <a:cs typeface="+mn-cs"/>
              </a:rPr>
              <a:t> </a:t>
            </a:r>
            <a:r>
              <a:rPr lang="en-US" sz="1200" b="0" dirty="0" err="1">
                <a:solidFill>
                  <a:schemeClr val="tx1"/>
                </a:solidFill>
                <a:latin typeface="ITC Avant Garde Gothic"/>
                <a:cs typeface="+mn-cs"/>
              </a:rPr>
              <a:t>gambar</a:t>
            </a:r>
            <a:r>
              <a:rPr lang="en-US" sz="1200" b="0" dirty="0">
                <a:solidFill>
                  <a:schemeClr val="tx1"/>
                </a:solidFill>
                <a:latin typeface="ITC Avant Garde Gothic"/>
                <a:cs typeface="+mn-cs"/>
              </a:rPr>
              <a:t> </a:t>
            </a:r>
            <a:r>
              <a:rPr lang="en-US" sz="1200" b="0" dirty="0" err="1">
                <a:solidFill>
                  <a:schemeClr val="tx1"/>
                </a:solidFill>
                <a:latin typeface="ITC Avant Garde Gothic"/>
                <a:cs typeface="+mn-cs"/>
              </a:rPr>
              <a:t>Majlis</a:t>
            </a:r>
            <a:r>
              <a:rPr lang="en-US" sz="1200" b="0" dirty="0">
                <a:solidFill>
                  <a:schemeClr val="tx1"/>
                </a:solidFill>
                <a:latin typeface="ITC Avant Garde Gothic"/>
                <a:cs typeface="+mn-cs"/>
              </a:rPr>
              <a:t> </a:t>
            </a:r>
            <a:r>
              <a:rPr lang="en-US" sz="1200" b="0" dirty="0" err="1" smtClean="0">
                <a:solidFill>
                  <a:schemeClr val="tx1"/>
                </a:solidFill>
                <a:latin typeface="ITC Avant Garde Gothic"/>
                <a:cs typeface="+mn-cs"/>
              </a:rPr>
              <a:t>Perkahwinan</a:t>
            </a:r>
            <a:r>
              <a:rPr lang="en-US" sz="1200" b="0" dirty="0" smtClean="0">
                <a:solidFill>
                  <a:schemeClr val="tx1"/>
                </a:solidFill>
                <a:latin typeface="ITC Avant Garde Gothic"/>
                <a:cs typeface="+mn-cs"/>
              </a:rPr>
              <a:t> </a:t>
            </a:r>
            <a:r>
              <a:rPr lang="en-US" sz="1200" b="0" dirty="0" err="1" smtClean="0">
                <a:solidFill>
                  <a:schemeClr val="tx1"/>
                </a:solidFill>
                <a:latin typeface="ITC Avant Garde Gothic"/>
                <a:cs typeface="+mn-cs"/>
              </a:rPr>
              <a:t>Fuad</a:t>
            </a:r>
            <a:r>
              <a:rPr lang="en-US" sz="1200" b="0" dirty="0" smtClean="0">
                <a:solidFill>
                  <a:schemeClr val="tx1"/>
                </a:solidFill>
                <a:latin typeface="ITC Avant Garde Gothic"/>
                <a:cs typeface="+mn-cs"/>
              </a:rPr>
              <a:t> &amp; </a:t>
            </a:r>
            <a:r>
              <a:rPr lang="en-US" sz="1200" b="0" dirty="0" err="1" smtClean="0">
                <a:solidFill>
                  <a:schemeClr val="tx1"/>
                </a:solidFill>
                <a:latin typeface="ITC Avant Garde Gothic"/>
                <a:cs typeface="+mn-cs"/>
              </a:rPr>
              <a:t>Raihan</a:t>
            </a:r>
            <a:endParaRPr lang="en-US" sz="1200" b="0" dirty="0">
              <a:solidFill>
                <a:schemeClr val="tx1"/>
              </a:solidFill>
              <a:latin typeface="ITC Avant Garde Gothic"/>
              <a:cs typeface="+mn-cs"/>
            </a:endParaRPr>
          </a:p>
        </p:txBody>
      </p:sp>
    </p:spTree>
    <p:extLst>
      <p:ext uri="{BB962C8B-B14F-4D97-AF65-F5344CB8AC3E}">
        <p14:creationId xmlns:p14="http://schemas.microsoft.com/office/powerpoint/2010/main" val="1859235926"/>
      </p:ext>
    </p:extLst>
  </p:cSld>
  <p:clrMapOvr>
    <a:masterClrMapping/>
  </p:clrMapOvr>
  <p:transition advClick="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800">
                <a:solidFill>
                  <a:schemeClr val="bg1"/>
                </a:solidFill>
                <a:latin typeface="Calibri" pitchFamily="34" charset="0"/>
              </a:rPr>
              <a:t>Pengurusan Majlis</a:t>
            </a:r>
          </a:p>
          <a:p>
            <a:pPr algn="r"/>
            <a:r>
              <a:rPr lang="en-US" sz="1800">
                <a:solidFill>
                  <a:schemeClr val="bg1"/>
                </a:solidFill>
                <a:latin typeface="Calibri" pitchFamily="34" charset="0"/>
              </a:rPr>
              <a:t>(SEBELUM</a:t>
            </a:r>
            <a:r>
              <a:rPr lang="en-US">
                <a:solidFill>
                  <a:srgbClr val="9900CC"/>
                </a:solidFill>
                <a:latin typeface="Calibri" pitchFamily="34" charset="0"/>
              </a:rPr>
              <a:t>)</a:t>
            </a:r>
          </a:p>
        </p:txBody>
      </p:sp>
      <p:sp>
        <p:nvSpPr>
          <p:cNvPr id="194563" name="Rectangle 5"/>
          <p:cNvSpPr>
            <a:spLocks noChangeArrowheads="1"/>
          </p:cNvSpPr>
          <p:nvPr/>
        </p:nvSpPr>
        <p:spPr bwMode="auto">
          <a:xfrm>
            <a:off x="0" y="6324600"/>
            <a:ext cx="9144000" cy="533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200">
                <a:solidFill>
                  <a:schemeClr val="bg1"/>
                </a:solidFill>
                <a:latin typeface="ITC Avant Garde Gothic"/>
              </a:rPr>
              <a:t> n f n</a:t>
            </a:r>
          </a:p>
          <a:p>
            <a:endParaRPr lang="en-US" sz="4400">
              <a:solidFill>
                <a:schemeClr val="bg1"/>
              </a:solidFill>
              <a:latin typeface="ITC Avant Garde Gothic"/>
            </a:endParaRPr>
          </a:p>
        </p:txBody>
      </p:sp>
      <p:sp>
        <p:nvSpPr>
          <p:cNvPr id="194564" name="Rectangle 6"/>
          <p:cNvSpPr>
            <a:spLocks noChangeArrowheads="1"/>
          </p:cNvSpPr>
          <p:nvPr/>
        </p:nvSpPr>
        <p:spPr bwMode="auto">
          <a:xfrm>
            <a:off x="990600" y="2362200"/>
            <a:ext cx="7162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spcBef>
                <a:spcPct val="20000"/>
              </a:spcBef>
              <a:buFontTx/>
              <a:buAutoNum type="arabicPeriod"/>
            </a:pPr>
            <a:r>
              <a:rPr lang="en-US" sz="1800">
                <a:solidFill>
                  <a:schemeClr val="tx1"/>
                </a:solidFill>
                <a:latin typeface="Calibri" pitchFamily="34" charset="0"/>
              </a:rPr>
              <a:t>Pastikan Gerak Kerja Pentadbiran dan </a:t>
            </a:r>
            <a:r>
              <a:rPr lang="en-US" sz="1800" i="1">
                <a:solidFill>
                  <a:schemeClr val="tx1"/>
                </a:solidFill>
                <a:latin typeface="Calibri" pitchFamily="34" charset="0"/>
              </a:rPr>
              <a:t>Running Order </a:t>
            </a:r>
            <a:r>
              <a:rPr lang="en-US" sz="1800">
                <a:solidFill>
                  <a:schemeClr val="tx1"/>
                </a:solidFill>
                <a:latin typeface="Calibri" pitchFamily="34" charset="0"/>
              </a:rPr>
              <a:t>disediakan dan semua Jawatan Kuasa mempunyai dokumen berkenaan.</a:t>
            </a:r>
          </a:p>
          <a:p>
            <a:pPr marL="533400" indent="-533400">
              <a:spcBef>
                <a:spcPct val="20000"/>
              </a:spcBef>
              <a:buFontTx/>
              <a:buAutoNum type="arabicPeriod"/>
            </a:pPr>
            <a:endParaRPr lang="en-US" sz="1600">
              <a:latin typeface="Calibri" pitchFamily="34" charset="0"/>
            </a:endParaRPr>
          </a:p>
        </p:txBody>
      </p:sp>
      <p:sp>
        <p:nvSpPr>
          <p:cNvPr id="7" name="Round Diagonal Corner Rectangle 6"/>
          <p:cNvSpPr/>
          <p:nvPr/>
        </p:nvSpPr>
        <p:spPr>
          <a:xfrm>
            <a:off x="879144" y="1477370"/>
            <a:ext cx="7239000"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chemeClr val="tx1"/>
                </a:solidFill>
                <a:latin typeface="Calibri" pitchFamily="34" charset="0"/>
              </a:rPr>
              <a:t>14. GERAK KERJA</a:t>
            </a:r>
            <a:endParaRPr lang="en-US" dirty="0">
              <a:solidFill>
                <a:srgbClr val="D60093"/>
              </a:solidFill>
            </a:endParaRPr>
          </a:p>
        </p:txBody>
      </p:sp>
    </p:spTree>
    <p:extLst>
      <p:ext uri="{BB962C8B-B14F-4D97-AF65-F5344CB8AC3E}">
        <p14:creationId xmlns:p14="http://schemas.microsoft.com/office/powerpoint/2010/main" val="3410884671"/>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5"/>
          <p:cNvSpPr>
            <a:spLocks noChangeArrowheads="1"/>
          </p:cNvSpPr>
          <p:nvPr/>
        </p:nvSpPr>
        <p:spPr bwMode="auto">
          <a:xfrm>
            <a:off x="685800" y="118268"/>
            <a:ext cx="8001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ms-MY" sz="2800" dirty="0">
                <a:solidFill>
                  <a:schemeClr val="bg1"/>
                </a:solidFill>
                <a:latin typeface="+mn-lt"/>
              </a:rPr>
              <a:t>PENYEDIAAN ATUR </a:t>
            </a:r>
            <a:r>
              <a:rPr lang="ms-MY" sz="2800" dirty="0" smtClean="0">
                <a:solidFill>
                  <a:schemeClr val="bg1"/>
                </a:solidFill>
                <a:latin typeface="+mn-lt"/>
              </a:rPr>
              <a:t>ACARA </a:t>
            </a:r>
            <a:r>
              <a:rPr lang="ms-MY" sz="2800" dirty="0">
                <a:solidFill>
                  <a:schemeClr val="bg1"/>
                </a:solidFill>
                <a:latin typeface="+mn-lt"/>
              </a:rPr>
              <a:t>PENTADBIRAN</a:t>
            </a:r>
            <a:endParaRPr lang="en-US" sz="2800" dirty="0">
              <a:solidFill>
                <a:schemeClr val="bg1"/>
              </a:solidFill>
              <a:latin typeface="+mn-lt"/>
            </a:endParaRPr>
          </a:p>
        </p:txBody>
      </p:sp>
      <p:sp>
        <p:nvSpPr>
          <p:cNvPr id="15361" name="Rectangle 1"/>
          <p:cNvSpPr>
            <a:spLocks noChangeArrowheads="1"/>
          </p:cNvSpPr>
          <p:nvPr/>
        </p:nvSpPr>
        <p:spPr bwMode="auto">
          <a:xfrm>
            <a:off x="533400" y="1066800"/>
            <a:ext cx="8153400" cy="4708981"/>
          </a:xfrm>
          <a:prstGeom prst="rect">
            <a:avLst/>
          </a:prstGeom>
          <a:noFill/>
          <a:ln w="9525">
            <a:noFill/>
            <a:miter lim="800000"/>
            <a:headEnd/>
            <a:tailEnd/>
          </a:ln>
          <a:effectLst/>
        </p:spPr>
        <p:txBody>
          <a:bodyPr anchor="ctr">
            <a:spAutoFit/>
          </a:bodyPr>
          <a:lstStyle/>
          <a:p>
            <a:pPr algn="just">
              <a:tabLst>
                <a:tab pos="914400" algn="l"/>
              </a:tabLst>
              <a:defRPr/>
            </a:pPr>
            <a:r>
              <a:rPr lang="ms-MY" sz="2000" b="0" dirty="0">
                <a:solidFill>
                  <a:schemeClr val="tx1"/>
                </a:solidFill>
                <a:latin typeface="+mj-lt"/>
                <a:ea typeface="Times New Roman" pitchFamily="18" charset="0"/>
              </a:rPr>
              <a:t>Tujuan menyediakan atur acara pentadbiran, antaranya sebagai:</a:t>
            </a:r>
          </a:p>
          <a:p>
            <a:pPr algn="just">
              <a:tabLst>
                <a:tab pos="914400" algn="l"/>
              </a:tabLst>
              <a:defRPr/>
            </a:pPr>
            <a:endParaRPr lang="en-US" sz="2000" b="0" dirty="0">
              <a:solidFill>
                <a:schemeClr val="tx1"/>
              </a:solidFill>
              <a:latin typeface="+mj-lt"/>
            </a:endParaRPr>
          </a:p>
          <a:p>
            <a:pPr marL="800100" lvl="1" indent="-342900" algn="just" eaLnBrk="0" hangingPunct="0">
              <a:buFont typeface="+mj-lt"/>
              <a:buAutoNum type="arabicParenR"/>
              <a:tabLst>
                <a:tab pos="914400" algn="l"/>
              </a:tabLst>
              <a:defRPr/>
            </a:pPr>
            <a:r>
              <a:rPr lang="ms-MY" sz="2000" b="0" dirty="0">
                <a:solidFill>
                  <a:schemeClr val="tx1"/>
                </a:solidFill>
                <a:latin typeface="+mj-lt"/>
                <a:ea typeface="Times New Roman" pitchFamily="18" charset="0"/>
              </a:rPr>
              <a:t>Panduan </a:t>
            </a:r>
            <a:r>
              <a:rPr lang="ms-MY" sz="2000" b="0" dirty="0">
                <a:solidFill>
                  <a:schemeClr val="tx1"/>
                </a:solidFill>
                <a:latin typeface="+mn-lt"/>
                <a:ea typeface="Times New Roman" pitchFamily="18" charset="0"/>
              </a:rPr>
              <a:t>semua</a:t>
            </a:r>
            <a:r>
              <a:rPr lang="ms-MY" sz="2000" b="0" dirty="0">
                <a:solidFill>
                  <a:schemeClr val="tx1"/>
                </a:solidFill>
                <a:latin typeface="+mj-lt"/>
                <a:ea typeface="Times New Roman" pitchFamily="18" charset="0"/>
              </a:rPr>
              <a:t> pegawai yang terlibat</a:t>
            </a:r>
            <a:endParaRPr lang="en-US" sz="2000" b="0" dirty="0">
              <a:solidFill>
                <a:schemeClr val="tx1"/>
              </a:solidFill>
              <a:latin typeface="+mj-lt"/>
            </a:endParaRPr>
          </a:p>
          <a:p>
            <a:pPr marL="800100" lvl="1" indent="-342900" algn="just" eaLnBrk="0" hangingPunct="0">
              <a:buFont typeface="+mj-lt"/>
              <a:buAutoNum type="arabicParenR"/>
              <a:tabLst>
                <a:tab pos="914400" algn="l"/>
              </a:tabLst>
              <a:defRPr/>
            </a:pPr>
            <a:r>
              <a:rPr lang="ms-MY" sz="2000" b="0" dirty="0">
                <a:solidFill>
                  <a:schemeClr val="tx1"/>
                </a:solidFill>
                <a:latin typeface="+mj-lt"/>
                <a:ea typeface="Times New Roman" pitchFamily="18" charset="0"/>
              </a:rPr>
              <a:t>Panduan untuk menentukan majlis berjalan mengikut peraturan dan protokol yang sesuai dan betul</a:t>
            </a:r>
            <a:endParaRPr lang="en-US" sz="2000" b="0" dirty="0">
              <a:solidFill>
                <a:schemeClr val="tx1"/>
              </a:solidFill>
              <a:latin typeface="+mj-lt"/>
            </a:endParaRPr>
          </a:p>
          <a:p>
            <a:pPr marL="800100" lvl="1" indent="-342900" algn="just" eaLnBrk="0" hangingPunct="0">
              <a:buFont typeface="+mj-lt"/>
              <a:buAutoNum type="arabicParenR"/>
              <a:tabLst>
                <a:tab pos="914400" algn="l"/>
              </a:tabLst>
              <a:defRPr/>
            </a:pPr>
            <a:r>
              <a:rPr lang="ms-MY" sz="2000" b="0" dirty="0">
                <a:solidFill>
                  <a:schemeClr val="tx1"/>
                </a:solidFill>
                <a:latin typeface="+mj-lt"/>
                <a:ea typeface="Times New Roman" pitchFamily="18" charset="0"/>
              </a:rPr>
              <a:t>Mengawal masa</a:t>
            </a:r>
            <a:endParaRPr lang="en-US" sz="2000" b="0" dirty="0">
              <a:solidFill>
                <a:schemeClr val="tx1"/>
              </a:solidFill>
              <a:latin typeface="+mj-lt"/>
            </a:endParaRPr>
          </a:p>
          <a:p>
            <a:pPr marL="800100" lvl="1" indent="-342900" algn="just" eaLnBrk="0" hangingPunct="0">
              <a:buFont typeface="+mj-lt"/>
              <a:buAutoNum type="arabicParenR"/>
              <a:tabLst>
                <a:tab pos="914400" algn="l"/>
              </a:tabLst>
              <a:defRPr/>
            </a:pPr>
            <a:r>
              <a:rPr lang="ms-MY" sz="2000" b="0" dirty="0">
                <a:solidFill>
                  <a:schemeClr val="tx1"/>
                </a:solidFill>
                <a:latin typeface="+mj-lt"/>
                <a:ea typeface="Times New Roman" pitchFamily="18" charset="0"/>
              </a:rPr>
              <a:t>Panduan kepada mereka yang menjalankan tugas</a:t>
            </a:r>
            <a:endParaRPr lang="en-US" sz="2000" b="0" dirty="0">
              <a:solidFill>
                <a:schemeClr val="tx1"/>
              </a:solidFill>
              <a:latin typeface="+mj-lt"/>
            </a:endParaRPr>
          </a:p>
          <a:p>
            <a:pPr marL="800100" lvl="1" indent="-342900" algn="just" eaLnBrk="0" hangingPunct="0">
              <a:buFont typeface="+mj-lt"/>
              <a:buAutoNum type="arabicParenR"/>
              <a:tabLst>
                <a:tab pos="914400" algn="l"/>
              </a:tabLst>
              <a:defRPr/>
            </a:pPr>
            <a:r>
              <a:rPr lang="ms-MY" sz="2000" b="0" dirty="0">
                <a:solidFill>
                  <a:schemeClr val="tx1"/>
                </a:solidFill>
                <a:latin typeface="+mj-lt"/>
                <a:ea typeface="Times New Roman" pitchFamily="18" charset="0"/>
              </a:rPr>
              <a:t>Rekod pelaksanaan sesuatu majlis</a:t>
            </a:r>
          </a:p>
          <a:p>
            <a:pPr marL="342900" indent="-342900" algn="just" eaLnBrk="0" hangingPunct="0">
              <a:buFont typeface="+mj-lt"/>
              <a:buAutoNum type="arabicParenR"/>
              <a:tabLst>
                <a:tab pos="914400" algn="l"/>
              </a:tabLst>
              <a:defRPr/>
            </a:pPr>
            <a:endParaRPr lang="ms-MY" sz="2000" b="0" dirty="0">
              <a:solidFill>
                <a:schemeClr val="tx1"/>
              </a:solidFill>
              <a:latin typeface="+mj-lt"/>
            </a:endParaRPr>
          </a:p>
          <a:p>
            <a:pPr marL="342900" indent="-342900" algn="just" eaLnBrk="0" hangingPunct="0">
              <a:buFont typeface="+mj-lt"/>
              <a:buAutoNum type="arabicParenR"/>
              <a:tabLst>
                <a:tab pos="914400" algn="l"/>
              </a:tabLst>
              <a:defRPr/>
            </a:pPr>
            <a:endParaRPr lang="ms-MY" sz="2000" b="0" dirty="0">
              <a:solidFill>
                <a:schemeClr val="tx1"/>
              </a:solidFill>
              <a:latin typeface="+mj-lt"/>
            </a:endParaRPr>
          </a:p>
          <a:p>
            <a:pPr>
              <a:defRPr/>
            </a:pPr>
            <a:r>
              <a:rPr lang="ms-MY" sz="2000" b="0" dirty="0">
                <a:solidFill>
                  <a:schemeClr val="tx1"/>
                </a:solidFill>
              </a:rPr>
              <a:t>Atur acara pentadbiran yang baik mengandungi butir-butir berikut:</a:t>
            </a:r>
          </a:p>
          <a:p>
            <a:pPr>
              <a:defRPr/>
            </a:pPr>
            <a:endParaRPr lang="en-US" sz="2000" b="0" dirty="0">
              <a:solidFill>
                <a:schemeClr val="tx1"/>
              </a:solidFill>
            </a:endParaRPr>
          </a:p>
          <a:p>
            <a:pPr marL="800100" lvl="1" indent="-342900">
              <a:buFont typeface="+mj-lt"/>
              <a:buAutoNum type="arabicParenR"/>
              <a:defRPr/>
            </a:pPr>
            <a:r>
              <a:rPr lang="ms-MY" sz="2000" b="0" dirty="0">
                <a:solidFill>
                  <a:schemeClr val="tx1"/>
                </a:solidFill>
              </a:rPr>
              <a:t>Masa</a:t>
            </a:r>
            <a:endParaRPr lang="en-US" sz="2000" b="0" dirty="0">
              <a:solidFill>
                <a:schemeClr val="tx1"/>
              </a:solidFill>
            </a:endParaRPr>
          </a:p>
          <a:p>
            <a:pPr marL="800100" lvl="1" indent="-342900">
              <a:buFont typeface="+mj-lt"/>
              <a:buAutoNum type="arabicParenR"/>
              <a:defRPr/>
            </a:pPr>
            <a:r>
              <a:rPr lang="ms-MY" sz="2000" b="0" dirty="0">
                <a:solidFill>
                  <a:schemeClr val="tx1"/>
                </a:solidFill>
              </a:rPr>
              <a:t>Keterangan yang merupakan urutan acara yang terperinci</a:t>
            </a:r>
            <a:endParaRPr lang="en-US" sz="2000" b="0" dirty="0">
              <a:solidFill>
                <a:schemeClr val="tx1"/>
              </a:solidFill>
            </a:endParaRPr>
          </a:p>
          <a:p>
            <a:pPr marL="800100" lvl="1" indent="-342900">
              <a:buFont typeface="+mj-lt"/>
              <a:buAutoNum type="arabicParenR"/>
              <a:defRPr/>
            </a:pPr>
            <a:r>
              <a:rPr lang="ms-MY" sz="2000" b="0" dirty="0">
                <a:solidFill>
                  <a:schemeClr val="tx1"/>
                </a:solidFill>
              </a:rPr>
              <a:t>Pegawai yang bertanggungjawab atau penyelaras</a:t>
            </a:r>
            <a:endParaRPr lang="en-US" sz="2000" b="0" dirty="0">
              <a:solidFill>
                <a:schemeClr val="tx1"/>
              </a:solidFill>
            </a:endParaRPr>
          </a:p>
        </p:txBody>
      </p:sp>
    </p:spTree>
    <p:extLst>
      <p:ext uri="{BB962C8B-B14F-4D97-AF65-F5344CB8AC3E}">
        <p14:creationId xmlns:p14="http://schemas.microsoft.com/office/powerpoint/2010/main" val="1659806863"/>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800">
                <a:solidFill>
                  <a:schemeClr val="bg1"/>
                </a:solidFill>
                <a:latin typeface="Calibri" pitchFamily="34" charset="0"/>
              </a:rPr>
              <a:t>Pengurusan Majlis</a:t>
            </a:r>
          </a:p>
          <a:p>
            <a:pPr algn="r"/>
            <a:r>
              <a:rPr lang="en-US" sz="1800">
                <a:solidFill>
                  <a:schemeClr val="bg1"/>
                </a:solidFill>
                <a:latin typeface="Calibri" pitchFamily="34" charset="0"/>
              </a:rPr>
              <a:t>(SEBELUM, SEMASA)</a:t>
            </a:r>
          </a:p>
        </p:txBody>
      </p:sp>
      <p:sp>
        <p:nvSpPr>
          <p:cNvPr id="195587" name="Rectangle 6"/>
          <p:cNvSpPr>
            <a:spLocks noChangeArrowheads="1"/>
          </p:cNvSpPr>
          <p:nvPr/>
        </p:nvSpPr>
        <p:spPr bwMode="auto">
          <a:xfrm>
            <a:off x="1143000" y="2590800"/>
            <a:ext cx="3733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nSpc>
                <a:spcPct val="90000"/>
              </a:lnSpc>
              <a:spcBef>
                <a:spcPct val="20000"/>
              </a:spcBef>
              <a:buFontTx/>
              <a:buAutoNum type="arabicPeriod"/>
            </a:pPr>
            <a:r>
              <a:rPr lang="en-US" sz="2000">
                <a:solidFill>
                  <a:schemeClr val="tx1"/>
                </a:solidFill>
                <a:latin typeface="Calibri" pitchFamily="34" charset="0"/>
              </a:rPr>
              <a:t>Perwatakan yang baik</a:t>
            </a:r>
          </a:p>
          <a:p>
            <a:pPr marL="533400" indent="-533400">
              <a:lnSpc>
                <a:spcPct val="90000"/>
              </a:lnSpc>
              <a:spcBef>
                <a:spcPct val="20000"/>
              </a:spcBef>
              <a:buFontTx/>
              <a:buAutoNum type="arabicPeriod"/>
            </a:pPr>
            <a:r>
              <a:rPr lang="en-US" sz="2000">
                <a:solidFill>
                  <a:schemeClr val="tx1"/>
                </a:solidFill>
                <a:latin typeface="Calibri" pitchFamily="34" charset="0"/>
              </a:rPr>
              <a:t>Pengetahuan protokol</a:t>
            </a:r>
          </a:p>
          <a:p>
            <a:pPr marL="533400" indent="-533400">
              <a:lnSpc>
                <a:spcPct val="90000"/>
              </a:lnSpc>
              <a:spcBef>
                <a:spcPct val="20000"/>
              </a:spcBef>
              <a:buFontTx/>
              <a:buAutoNum type="arabicPeriod"/>
            </a:pPr>
            <a:r>
              <a:rPr lang="en-US" sz="2000">
                <a:solidFill>
                  <a:schemeClr val="tx1"/>
                </a:solidFill>
                <a:latin typeface="Calibri" pitchFamily="34" charset="0"/>
              </a:rPr>
              <a:t>Pengetahuan Etiket  </a:t>
            </a:r>
          </a:p>
          <a:p>
            <a:pPr marL="533400" indent="-533400">
              <a:lnSpc>
                <a:spcPct val="90000"/>
              </a:lnSpc>
              <a:spcBef>
                <a:spcPct val="20000"/>
              </a:spcBef>
            </a:pPr>
            <a:r>
              <a:rPr lang="en-US" sz="2000">
                <a:solidFill>
                  <a:schemeClr val="tx1"/>
                </a:solidFill>
                <a:latin typeface="Calibri" pitchFamily="34" charset="0"/>
              </a:rPr>
              <a:t>	Sosial</a:t>
            </a:r>
          </a:p>
          <a:p>
            <a:pPr marL="533400" indent="-533400">
              <a:lnSpc>
                <a:spcPct val="90000"/>
              </a:lnSpc>
              <a:spcBef>
                <a:spcPct val="20000"/>
              </a:spcBef>
              <a:buFontTx/>
              <a:buAutoNum type="arabicPeriod" startAt="4"/>
            </a:pPr>
            <a:r>
              <a:rPr lang="en-US" sz="2000">
                <a:solidFill>
                  <a:schemeClr val="tx1"/>
                </a:solidFill>
                <a:latin typeface="Calibri" pitchFamily="34" charset="0"/>
              </a:rPr>
              <a:t>Keadaan bersih</a:t>
            </a:r>
          </a:p>
          <a:p>
            <a:pPr marL="533400" indent="-533400">
              <a:lnSpc>
                <a:spcPct val="90000"/>
              </a:lnSpc>
              <a:spcBef>
                <a:spcPct val="20000"/>
              </a:spcBef>
              <a:buFontTx/>
              <a:buAutoNum type="arabicPeriod" startAt="4"/>
            </a:pPr>
            <a:r>
              <a:rPr lang="en-US" sz="2000">
                <a:solidFill>
                  <a:schemeClr val="tx1"/>
                </a:solidFill>
                <a:latin typeface="Calibri" pitchFamily="34" charset="0"/>
              </a:rPr>
              <a:t>Kesopanan</a:t>
            </a:r>
          </a:p>
          <a:p>
            <a:pPr marL="533400" indent="-533400">
              <a:lnSpc>
                <a:spcPct val="90000"/>
              </a:lnSpc>
              <a:spcBef>
                <a:spcPct val="20000"/>
              </a:spcBef>
              <a:buFontTx/>
              <a:buAutoNum type="arabicPeriod" startAt="4"/>
            </a:pPr>
            <a:r>
              <a:rPr lang="en-US" sz="2000">
                <a:solidFill>
                  <a:schemeClr val="tx1"/>
                </a:solidFill>
                <a:latin typeface="Calibri" pitchFamily="34" charset="0"/>
              </a:rPr>
              <a:t>Berpakaian kemas</a:t>
            </a:r>
          </a:p>
          <a:p>
            <a:pPr marL="533400" indent="-533400">
              <a:lnSpc>
                <a:spcPct val="90000"/>
              </a:lnSpc>
              <a:spcBef>
                <a:spcPct val="20000"/>
              </a:spcBef>
              <a:buFontTx/>
              <a:buAutoNum type="arabicPeriod" startAt="4"/>
            </a:pPr>
            <a:r>
              <a:rPr lang="en-US" sz="2000">
                <a:solidFill>
                  <a:schemeClr val="tx1"/>
                </a:solidFill>
                <a:latin typeface="Calibri" pitchFamily="34" charset="0"/>
              </a:rPr>
              <a:t>Berpakaian sesuai</a:t>
            </a:r>
          </a:p>
          <a:p>
            <a:pPr marL="533400" indent="-533400">
              <a:lnSpc>
                <a:spcPct val="90000"/>
              </a:lnSpc>
              <a:spcBef>
                <a:spcPct val="20000"/>
              </a:spcBef>
              <a:buFontTx/>
              <a:buAutoNum type="arabicPeriod" startAt="4"/>
            </a:pPr>
            <a:r>
              <a:rPr lang="en-US" sz="2000">
                <a:solidFill>
                  <a:schemeClr val="tx1"/>
                </a:solidFill>
                <a:latin typeface="Calibri" pitchFamily="34" charset="0"/>
              </a:rPr>
              <a:t>Pergerakan Cergas</a:t>
            </a:r>
          </a:p>
          <a:p>
            <a:pPr marL="533400" indent="-533400">
              <a:lnSpc>
                <a:spcPct val="90000"/>
              </a:lnSpc>
              <a:spcBef>
                <a:spcPct val="20000"/>
              </a:spcBef>
              <a:buFontTx/>
              <a:buAutoNum type="arabicPeriod" startAt="4"/>
            </a:pPr>
            <a:r>
              <a:rPr lang="en-US" sz="2000">
                <a:solidFill>
                  <a:schemeClr val="tx1"/>
                </a:solidFill>
                <a:latin typeface="Calibri" pitchFamily="34" charset="0"/>
              </a:rPr>
              <a:t>Mengenali Ramai   </a:t>
            </a:r>
          </a:p>
          <a:p>
            <a:pPr marL="533400" indent="-533400">
              <a:lnSpc>
                <a:spcPct val="90000"/>
              </a:lnSpc>
              <a:spcBef>
                <a:spcPct val="20000"/>
              </a:spcBef>
            </a:pPr>
            <a:r>
              <a:rPr lang="en-US" sz="2000">
                <a:solidFill>
                  <a:schemeClr val="tx1"/>
                </a:solidFill>
                <a:latin typeface="Calibri" pitchFamily="34" charset="0"/>
              </a:rPr>
              <a:t>	Tetamu</a:t>
            </a:r>
          </a:p>
        </p:txBody>
      </p:sp>
      <p:sp>
        <p:nvSpPr>
          <p:cNvPr id="195588" name="Rectangle 7"/>
          <p:cNvSpPr>
            <a:spLocks noChangeArrowheads="1"/>
          </p:cNvSpPr>
          <p:nvPr/>
        </p:nvSpPr>
        <p:spPr bwMode="auto">
          <a:xfrm>
            <a:off x="4648200" y="2590800"/>
            <a:ext cx="434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000">
                <a:solidFill>
                  <a:schemeClr val="tx1"/>
                </a:solidFill>
                <a:latin typeface="Calibri" pitchFamily="34" charset="0"/>
              </a:rPr>
              <a:t>10.	Bersifat sabar dan toleran</a:t>
            </a:r>
          </a:p>
          <a:p>
            <a:pPr marL="342900" indent="-342900">
              <a:lnSpc>
                <a:spcPct val="90000"/>
              </a:lnSpc>
              <a:spcBef>
                <a:spcPct val="20000"/>
              </a:spcBef>
            </a:pPr>
            <a:r>
              <a:rPr lang="en-US" sz="2000">
                <a:solidFill>
                  <a:schemeClr val="tx1"/>
                </a:solidFill>
                <a:latin typeface="Calibri" pitchFamily="34" charset="0"/>
              </a:rPr>
              <a:t>11.	Mahir dalam cara  menyambut</a:t>
            </a:r>
          </a:p>
          <a:p>
            <a:pPr marL="342900" indent="-342900">
              <a:lnSpc>
                <a:spcPct val="90000"/>
              </a:lnSpc>
              <a:spcBef>
                <a:spcPct val="20000"/>
              </a:spcBef>
            </a:pPr>
            <a:r>
              <a:rPr lang="en-US" sz="2000">
                <a:solidFill>
                  <a:schemeClr val="tx1"/>
                </a:solidFill>
                <a:latin typeface="Calibri" pitchFamily="34" charset="0"/>
              </a:rPr>
              <a:t>12.	Tiada kecacatan anggota</a:t>
            </a:r>
          </a:p>
          <a:p>
            <a:pPr marL="342900" indent="-342900">
              <a:lnSpc>
                <a:spcPct val="90000"/>
              </a:lnSpc>
              <a:spcBef>
                <a:spcPct val="20000"/>
              </a:spcBef>
            </a:pPr>
            <a:r>
              <a:rPr lang="en-US" sz="2000">
                <a:solidFill>
                  <a:schemeClr val="tx1"/>
                </a:solidFill>
                <a:latin typeface="Calibri" pitchFamily="34" charset="0"/>
              </a:rPr>
              <a:t>13.	Mudah senyum</a:t>
            </a:r>
          </a:p>
          <a:p>
            <a:pPr marL="342900" indent="-342900">
              <a:lnSpc>
                <a:spcPct val="90000"/>
              </a:lnSpc>
              <a:spcBef>
                <a:spcPct val="20000"/>
              </a:spcBef>
            </a:pPr>
            <a:r>
              <a:rPr lang="en-US" sz="2000">
                <a:solidFill>
                  <a:schemeClr val="tx1"/>
                </a:solidFill>
                <a:latin typeface="Calibri" pitchFamily="34" charset="0"/>
              </a:rPr>
              <a:t>14.	Budi bicara</a:t>
            </a:r>
          </a:p>
          <a:p>
            <a:pPr marL="342900" indent="-342900">
              <a:lnSpc>
                <a:spcPct val="90000"/>
              </a:lnSpc>
              <a:spcBef>
                <a:spcPct val="20000"/>
              </a:spcBef>
            </a:pPr>
            <a:r>
              <a:rPr lang="en-US" sz="2000">
                <a:solidFill>
                  <a:schemeClr val="tx1"/>
                </a:solidFill>
                <a:latin typeface="Calibri" pitchFamily="34" charset="0"/>
              </a:rPr>
              <a:t>15.	Dedikasi</a:t>
            </a:r>
          </a:p>
          <a:p>
            <a:pPr marL="342900" indent="-342900">
              <a:lnSpc>
                <a:spcPct val="90000"/>
              </a:lnSpc>
              <a:spcBef>
                <a:spcPct val="20000"/>
              </a:spcBef>
            </a:pPr>
            <a:endParaRPr lang="en-US" sz="2000">
              <a:solidFill>
                <a:schemeClr val="tx1"/>
              </a:solidFill>
              <a:latin typeface="Calibri" pitchFamily="34" charset="0"/>
            </a:endParaRPr>
          </a:p>
          <a:p>
            <a:pPr marL="342900" indent="-342900">
              <a:lnSpc>
                <a:spcPct val="90000"/>
              </a:lnSpc>
              <a:spcBef>
                <a:spcPct val="20000"/>
              </a:spcBef>
            </a:pPr>
            <a:r>
              <a:rPr lang="en-US" sz="2400">
                <a:solidFill>
                  <a:schemeClr val="tx1"/>
                </a:solidFill>
                <a:latin typeface="Calibri" pitchFamily="34" charset="0"/>
              </a:rPr>
              <a:t> </a:t>
            </a:r>
          </a:p>
        </p:txBody>
      </p:sp>
      <p:sp>
        <p:nvSpPr>
          <p:cNvPr id="8" name="Round Diagonal Corner Rectangle 7"/>
          <p:cNvSpPr/>
          <p:nvPr/>
        </p:nvSpPr>
        <p:spPr>
          <a:xfrm>
            <a:off x="879144" y="1450075"/>
            <a:ext cx="7239000"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chemeClr val="tx1"/>
                </a:solidFill>
                <a:latin typeface="Calibri" pitchFamily="34" charset="0"/>
              </a:rPr>
              <a:t>15. PENYAMBUT TETAMU</a:t>
            </a:r>
            <a:endParaRPr lang="en-US" dirty="0">
              <a:solidFill>
                <a:srgbClr val="D60093"/>
              </a:solidFill>
            </a:endParaRPr>
          </a:p>
        </p:txBody>
      </p:sp>
    </p:spTree>
    <p:extLst>
      <p:ext uri="{BB962C8B-B14F-4D97-AF65-F5344CB8AC3E}">
        <p14:creationId xmlns:p14="http://schemas.microsoft.com/office/powerpoint/2010/main" val="97002095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800">
                <a:solidFill>
                  <a:schemeClr val="bg1"/>
                </a:solidFill>
                <a:latin typeface="Calibri" pitchFamily="34" charset="0"/>
              </a:rPr>
              <a:t>Pengurusan Majlis</a:t>
            </a:r>
          </a:p>
          <a:p>
            <a:pPr algn="r"/>
            <a:r>
              <a:rPr lang="en-US" sz="1800">
                <a:solidFill>
                  <a:schemeClr val="bg1"/>
                </a:solidFill>
                <a:latin typeface="Calibri" pitchFamily="34" charset="0"/>
              </a:rPr>
              <a:t>(SEBELUM, SEMASA, SELEPAS)</a:t>
            </a:r>
          </a:p>
        </p:txBody>
      </p:sp>
      <p:sp>
        <p:nvSpPr>
          <p:cNvPr id="208899" name="Rectangle 5"/>
          <p:cNvSpPr>
            <a:spLocks noChangeArrowheads="1"/>
          </p:cNvSpPr>
          <p:nvPr/>
        </p:nvSpPr>
        <p:spPr bwMode="auto">
          <a:xfrm>
            <a:off x="0" y="6324600"/>
            <a:ext cx="9144000" cy="533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200">
                <a:solidFill>
                  <a:schemeClr val="bg1"/>
                </a:solidFill>
                <a:latin typeface="ITC Avant Garde Gothic"/>
              </a:rPr>
              <a:t>© n f n</a:t>
            </a:r>
          </a:p>
          <a:p>
            <a:endParaRPr lang="en-US" sz="4400">
              <a:solidFill>
                <a:schemeClr val="bg1"/>
              </a:solidFill>
              <a:latin typeface="ITC Avant Garde Gothic"/>
            </a:endParaRPr>
          </a:p>
        </p:txBody>
      </p:sp>
      <p:sp>
        <p:nvSpPr>
          <p:cNvPr id="8" name="Round Diagonal Corner Rectangle 7"/>
          <p:cNvSpPr/>
          <p:nvPr/>
        </p:nvSpPr>
        <p:spPr>
          <a:xfrm>
            <a:off x="879144" y="1450075"/>
            <a:ext cx="7731456"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chemeClr val="tx1"/>
                </a:solidFill>
                <a:latin typeface="Calibri" pitchFamily="34" charset="0"/>
              </a:rPr>
              <a:t>16. PUBLISITI DAN PEMASARAN PROGRAM</a:t>
            </a:r>
            <a:endParaRPr lang="en-US" dirty="0">
              <a:solidFill>
                <a:srgbClr val="D60093"/>
              </a:solidFill>
            </a:endParaRPr>
          </a:p>
        </p:txBody>
      </p:sp>
      <p:pic>
        <p:nvPicPr>
          <p:cNvPr id="20890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19400"/>
            <a:ext cx="45656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018235"/>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5"/>
          <p:cNvSpPr>
            <a:spLocks noChangeArrowheads="1"/>
          </p:cNvSpPr>
          <p:nvPr/>
        </p:nvSpPr>
        <p:spPr bwMode="auto">
          <a:xfrm>
            <a:off x="413657" y="228600"/>
            <a:ext cx="71865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ms-MY" sz="2800" dirty="0">
                <a:solidFill>
                  <a:schemeClr val="bg1"/>
                </a:solidFill>
                <a:latin typeface="+mj-lt"/>
              </a:rPr>
              <a:t>PUBLISITI DAN PEMASARAN PROGRAM</a:t>
            </a:r>
            <a:endParaRPr lang="en-US" sz="2800" dirty="0">
              <a:solidFill>
                <a:schemeClr val="bg1"/>
              </a:solidFill>
              <a:latin typeface="+mj-lt"/>
            </a:endParaRPr>
          </a:p>
        </p:txBody>
      </p:sp>
      <p:sp>
        <p:nvSpPr>
          <p:cNvPr id="297987" name="Rectangle 6"/>
          <p:cNvSpPr>
            <a:spLocks noChangeArrowheads="1"/>
          </p:cNvSpPr>
          <p:nvPr/>
        </p:nvSpPr>
        <p:spPr bwMode="auto">
          <a:xfrm>
            <a:off x="355600" y="1524000"/>
            <a:ext cx="8305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buFont typeface="Calibri" pitchFamily="34" charset="0"/>
              <a:buAutoNum type="arabicParenR"/>
            </a:pPr>
            <a:r>
              <a:rPr lang="ms-MY" sz="2000">
                <a:solidFill>
                  <a:schemeClr val="tx1"/>
                </a:solidFill>
              </a:rPr>
              <a:t>Kaedah bagi pelaksanaan publisiti boleh dibuat dengan menggunakan </a:t>
            </a:r>
            <a:r>
              <a:rPr lang="ms-MY" sz="2000" i="1">
                <a:solidFill>
                  <a:schemeClr val="tx1"/>
                </a:solidFill>
              </a:rPr>
              <a:t>flyer</a:t>
            </a:r>
            <a:r>
              <a:rPr lang="ms-MY" sz="2000">
                <a:solidFill>
                  <a:schemeClr val="tx1"/>
                </a:solidFill>
              </a:rPr>
              <a:t>, media elektronik atau cetak, poster, risalah atau kombinasi semua kaedah tersebut.</a:t>
            </a:r>
          </a:p>
          <a:p>
            <a:pPr marL="342900" indent="-342900" algn="just">
              <a:buFont typeface="Calibri" pitchFamily="34" charset="0"/>
              <a:buAutoNum type="arabicParenR"/>
            </a:pPr>
            <a:r>
              <a:rPr lang="ms-MY" sz="2000">
                <a:solidFill>
                  <a:schemeClr val="tx1"/>
                </a:solidFill>
              </a:rPr>
              <a:t>Iklan adalah kaedah yang digunakan bagi menghebah atau mempromosi sesuatu aktiviti/program/majlis rasmi yang hendak dilaksanakan.</a:t>
            </a:r>
          </a:p>
          <a:p>
            <a:pPr marL="342900" indent="-342900" algn="just">
              <a:buFont typeface="Calibri" pitchFamily="34" charset="0"/>
              <a:buAutoNum type="arabicParenR"/>
            </a:pPr>
            <a:r>
              <a:rPr lang="ms-MY" sz="2000">
                <a:solidFill>
                  <a:schemeClr val="tx1"/>
                </a:solidFill>
              </a:rPr>
              <a:t>kebiasaannya iklan dibuat melalui media cetak dan elektronik serta dibuat secara konvensional dengan menggunakan bunting atau kain rentang.</a:t>
            </a:r>
          </a:p>
          <a:p>
            <a:pPr marL="342900" indent="-342900" algn="just">
              <a:buFont typeface="Calibri" pitchFamily="34" charset="0"/>
              <a:buAutoNum type="arabicParenR"/>
            </a:pPr>
            <a:r>
              <a:rPr lang="ms-MY" sz="2000">
                <a:solidFill>
                  <a:schemeClr val="tx1"/>
                </a:solidFill>
              </a:rPr>
              <a:t>Iklan melalui bunting dan kain rentang bagi menghebah atau mempromosi majlis hendaklah dibuat secara terang dan jelas serta rekabentuk dan pemilihan warna yang sesuai.</a:t>
            </a:r>
            <a:endParaRPr lang="en-US" sz="2000">
              <a:solidFill>
                <a:schemeClr val="tx1"/>
              </a:solidFill>
            </a:endParaRPr>
          </a:p>
        </p:txBody>
      </p:sp>
    </p:spTree>
    <p:extLst>
      <p:ext uri="{BB962C8B-B14F-4D97-AF65-F5344CB8AC3E}">
        <p14:creationId xmlns:p14="http://schemas.microsoft.com/office/powerpoint/2010/main" val="49489622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14400" y="2438400"/>
            <a:ext cx="4495800" cy="3540125"/>
          </a:xfrm>
          <a:prstGeom prst="rect">
            <a:avLst/>
          </a:prstGeom>
          <a:noFill/>
        </p:spPr>
        <p:txBody>
          <a:bodyPr>
            <a:spAutoFit/>
          </a:bodyPr>
          <a:lstStyle/>
          <a:p>
            <a:pPr algn="just">
              <a:defRPr/>
            </a:pPr>
            <a:endParaRPr lang="ms-MY" sz="2800" dirty="0">
              <a:solidFill>
                <a:schemeClr val="tx1"/>
              </a:solidFill>
              <a:latin typeface="Arial" charset="0"/>
              <a:cs typeface="Arial" charset="0"/>
            </a:endParaRPr>
          </a:p>
          <a:p>
            <a:pPr algn="just">
              <a:defRPr/>
            </a:pPr>
            <a:r>
              <a:rPr lang="ms-MY" sz="2800" dirty="0">
                <a:solidFill>
                  <a:schemeClr val="tx1"/>
                </a:solidFill>
                <a:latin typeface="Arial" charset="0"/>
                <a:cs typeface="Arial" charset="0"/>
              </a:rPr>
              <a:t>a.	Warna larangan</a:t>
            </a:r>
          </a:p>
          <a:p>
            <a:pPr algn="just">
              <a:defRPr/>
            </a:pPr>
            <a:r>
              <a:rPr lang="ms-MY" sz="2800" dirty="0">
                <a:solidFill>
                  <a:schemeClr val="tx1"/>
                </a:solidFill>
                <a:latin typeface="Arial" charset="0"/>
                <a:cs typeface="Arial" charset="0"/>
              </a:rPr>
              <a:t>b.	Pembinaan rumah</a:t>
            </a:r>
          </a:p>
          <a:p>
            <a:pPr algn="just">
              <a:defRPr/>
            </a:pPr>
            <a:r>
              <a:rPr lang="ms-MY" sz="2800" dirty="0">
                <a:solidFill>
                  <a:schemeClr val="tx1"/>
                </a:solidFill>
                <a:latin typeface="Arial" charset="0"/>
                <a:cs typeface="Arial" charset="0"/>
              </a:rPr>
              <a:t>c.	Pembinaan perahu</a:t>
            </a:r>
          </a:p>
          <a:p>
            <a:pPr algn="just">
              <a:defRPr/>
            </a:pPr>
            <a:r>
              <a:rPr lang="ms-MY" sz="2800" dirty="0">
                <a:solidFill>
                  <a:schemeClr val="tx1"/>
                </a:solidFill>
                <a:latin typeface="Arial" charset="0"/>
                <a:cs typeface="Arial" charset="0"/>
              </a:rPr>
              <a:t>d.	Pakaian</a:t>
            </a:r>
          </a:p>
          <a:p>
            <a:pPr marL="514350" indent="-514350" algn="just">
              <a:buFontTx/>
              <a:buAutoNum type="alphaLcPeriod" startAt="5"/>
              <a:defRPr/>
            </a:pPr>
            <a:r>
              <a:rPr lang="ms-MY" sz="2800" dirty="0">
                <a:solidFill>
                  <a:schemeClr val="tx1"/>
                </a:solidFill>
                <a:latin typeface="Arial" charset="0"/>
                <a:cs typeface="Arial" charset="0"/>
              </a:rPr>
              <a:t>    Susunan tempat </a:t>
            </a:r>
          </a:p>
          <a:p>
            <a:pPr algn="just">
              <a:defRPr/>
            </a:pPr>
            <a:r>
              <a:rPr lang="ms-MY" sz="2800" dirty="0">
                <a:solidFill>
                  <a:schemeClr val="tx1"/>
                </a:solidFill>
                <a:latin typeface="Arial" charset="0"/>
                <a:cs typeface="Arial" charset="0"/>
              </a:rPr>
              <a:t>         duduk di Istana</a:t>
            </a:r>
          </a:p>
          <a:p>
            <a:pPr algn="just">
              <a:defRPr/>
            </a:pPr>
            <a:r>
              <a:rPr lang="ms-MY" sz="2800" dirty="0">
                <a:solidFill>
                  <a:schemeClr val="tx1"/>
                </a:solidFill>
                <a:latin typeface="Arial" charset="0"/>
                <a:cs typeface="Arial" charset="0"/>
              </a:rPr>
              <a:t>  </a:t>
            </a:r>
          </a:p>
        </p:txBody>
      </p:sp>
      <p:sp>
        <p:nvSpPr>
          <p:cNvPr id="9" name="TextBox 8"/>
          <p:cNvSpPr txBox="1"/>
          <p:nvPr/>
        </p:nvSpPr>
        <p:spPr>
          <a:xfrm>
            <a:off x="1808163" y="152400"/>
            <a:ext cx="6248400" cy="646113"/>
          </a:xfrm>
          <a:prstGeom prst="rect">
            <a:avLst/>
          </a:prstGeom>
          <a:noFill/>
        </p:spPr>
        <p:txBody>
          <a:bodyPr>
            <a:spAutoFit/>
          </a:bodyPr>
          <a:lstStyle/>
          <a:p>
            <a:pPr algn="ctr">
              <a:defRPr/>
            </a:pPr>
            <a:r>
              <a:rPr lang="ms-MY" sz="3600"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Arial Black" pitchFamily="34" charset="0"/>
              </a:rPr>
              <a:t>PROTOKOL DAN ETIKET</a:t>
            </a:r>
          </a:p>
        </p:txBody>
      </p:sp>
      <p:sp>
        <p:nvSpPr>
          <p:cNvPr id="11" name="Round Diagonal Corner Rectangle 10"/>
          <p:cNvSpPr/>
          <p:nvPr/>
        </p:nvSpPr>
        <p:spPr>
          <a:xfrm>
            <a:off x="914400" y="1505803"/>
            <a:ext cx="8153400"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800" dirty="0">
                <a:solidFill>
                  <a:schemeClr val="tx1"/>
                </a:solidFill>
                <a:latin typeface="Calibri" pitchFamily="34" charset="0"/>
              </a:rPr>
              <a:t>AMALAN PROTOKOL ZAMAN KESULTANAN MELAKA</a:t>
            </a:r>
          </a:p>
        </p:txBody>
      </p:sp>
      <p:pic>
        <p:nvPicPr>
          <p:cNvPr id="50183" name="Picture 2" descr="http://4.bp.blogspot.com/-KpfAdd7PmxE/T9BYNpmB88I/AAAAAAAAEZc/fLzuyU0YfP4/s1600/b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438400"/>
            <a:ext cx="257333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4" descr="http://images03.olx.co.id/ui/2/82/70/28688270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359275"/>
            <a:ext cx="2573338"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2177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18" presetClass="entr" presetSubtype="9"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up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2"/>
          <p:cNvSpPr>
            <a:spLocks noGrp="1" noChangeArrowheads="1"/>
          </p:cNvSpPr>
          <p:nvPr>
            <p:ph type="title"/>
          </p:nvPr>
        </p:nvSpPr>
        <p:spPr>
          <a:xfrm>
            <a:off x="304800" y="-14514"/>
            <a:ext cx="8839200" cy="1143000"/>
          </a:xfrm>
          <a:ln>
            <a:miter lim="800000"/>
            <a:headEnd/>
            <a:tailEnd/>
          </a:ln>
        </p:spPr>
        <p:txBody>
          <a:bodyPr rtlCol="0" anchor="t">
            <a:normAutofit fontScale="90000"/>
          </a:bodyPr>
          <a:lstStyle/>
          <a:p>
            <a:pPr fontAlgn="auto">
              <a:spcAft>
                <a:spcPts val="0"/>
              </a:spcAft>
              <a:defRPr/>
            </a:pPr>
            <a:r>
              <a:rPr lang="en-US" sz="3600" b="1" dirty="0" smtClean="0">
                <a:solidFill>
                  <a:schemeClr val="bg1"/>
                </a:solidFill>
                <a:effectLst>
                  <a:outerShdw blurRad="38100" dist="38100" dir="2700000" algn="tl">
                    <a:srgbClr val="C0C0C0"/>
                  </a:outerShdw>
                </a:effectLst>
              </a:rPr>
              <a:t>PERKARA PENTING DALAM PERHUBUNGAN MEDIA</a:t>
            </a:r>
            <a:endParaRPr lang="en-US" sz="3600" b="1" dirty="0">
              <a:solidFill>
                <a:schemeClr val="bg1"/>
              </a:solidFill>
              <a:effectLst>
                <a:outerShdw blurRad="38100" dist="38100" dir="2700000" algn="tl">
                  <a:srgbClr val="C0C0C0"/>
                </a:outerShdw>
              </a:effectLst>
            </a:endParaRPr>
          </a:p>
        </p:txBody>
      </p:sp>
      <p:sp>
        <p:nvSpPr>
          <p:cNvPr id="210947" name="Rectangle 3"/>
          <p:cNvSpPr>
            <a:spLocks noGrp="1" noChangeArrowheads="1"/>
          </p:cNvSpPr>
          <p:nvPr>
            <p:ph type="body" idx="1"/>
          </p:nvPr>
        </p:nvSpPr>
        <p:spPr bwMode="auto">
          <a:xfrm>
            <a:off x="914400" y="1981200"/>
            <a:ext cx="7119938" cy="3148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lnSpc>
                <a:spcPct val="90000"/>
              </a:lnSpc>
              <a:buFontTx/>
              <a:buAutoNum type="arabicPeriod"/>
            </a:pPr>
            <a:r>
              <a:rPr lang="en-US" sz="1900" smtClean="0"/>
              <a:t>Kenyataan media</a:t>
            </a:r>
          </a:p>
          <a:p>
            <a:pPr marL="457200" indent="-457200">
              <a:lnSpc>
                <a:spcPct val="90000"/>
              </a:lnSpc>
              <a:buFontTx/>
              <a:buAutoNum type="arabicPeriod"/>
            </a:pPr>
            <a:r>
              <a:rPr lang="en-US" sz="1900" smtClean="0"/>
              <a:t>Penyediaan kenyataan media</a:t>
            </a:r>
          </a:p>
          <a:p>
            <a:pPr marL="457200" indent="-457200">
              <a:lnSpc>
                <a:spcPct val="90000"/>
              </a:lnSpc>
              <a:buFontTx/>
              <a:buAutoNum type="arabicPeriod"/>
            </a:pPr>
            <a:r>
              <a:rPr lang="en-US" sz="1900" smtClean="0"/>
              <a:t>Jemputan media</a:t>
            </a:r>
          </a:p>
          <a:p>
            <a:pPr marL="457200" indent="-457200">
              <a:lnSpc>
                <a:spcPct val="90000"/>
              </a:lnSpc>
              <a:buFontTx/>
              <a:buAutoNum type="arabicPeriod"/>
            </a:pPr>
            <a:r>
              <a:rPr lang="en-US" sz="1900" smtClean="0"/>
              <a:t>Publisiti dalaman</a:t>
            </a:r>
          </a:p>
          <a:p>
            <a:pPr marL="457200" indent="-457200">
              <a:lnSpc>
                <a:spcPct val="90000"/>
              </a:lnSpc>
              <a:buFontTx/>
              <a:buAutoNum type="arabicPeriod"/>
            </a:pPr>
            <a:r>
              <a:rPr lang="en-US" sz="1900" smtClean="0"/>
              <a:t>Penyediaan press kit</a:t>
            </a:r>
          </a:p>
          <a:p>
            <a:pPr marL="457200" indent="-457200">
              <a:lnSpc>
                <a:spcPct val="90000"/>
              </a:lnSpc>
              <a:buFontTx/>
              <a:buAutoNum type="arabicPeriod"/>
            </a:pPr>
            <a:r>
              <a:rPr lang="en-US" sz="1900" smtClean="0"/>
              <a:t>Pengurusan media</a:t>
            </a:r>
          </a:p>
          <a:p>
            <a:pPr marL="457200" indent="-457200">
              <a:lnSpc>
                <a:spcPct val="90000"/>
              </a:lnSpc>
              <a:buFontTx/>
              <a:buAutoNum type="arabicPeriod"/>
            </a:pPr>
            <a:r>
              <a:rPr lang="en-US" sz="1900" smtClean="0"/>
              <a:t>Penafian melalui media</a:t>
            </a:r>
          </a:p>
          <a:p>
            <a:pPr marL="457200" indent="-457200">
              <a:lnSpc>
                <a:spcPct val="90000"/>
              </a:lnSpc>
              <a:buFontTx/>
              <a:buAutoNum type="arabicPeriod"/>
            </a:pPr>
            <a:r>
              <a:rPr lang="en-US" sz="1900" smtClean="0"/>
              <a:t>Memastikan kehadiran media</a:t>
            </a:r>
          </a:p>
          <a:p>
            <a:pPr marL="457200" indent="-457200">
              <a:lnSpc>
                <a:spcPct val="90000"/>
              </a:lnSpc>
              <a:buFontTx/>
              <a:buAutoNum type="arabicPeriod"/>
            </a:pPr>
            <a:r>
              <a:rPr lang="en-US" sz="1900" smtClean="0"/>
              <a:t>Publisiti media</a:t>
            </a:r>
          </a:p>
        </p:txBody>
      </p:sp>
    </p:spTree>
    <p:extLst>
      <p:ext uri="{BB962C8B-B14F-4D97-AF65-F5344CB8AC3E}">
        <p14:creationId xmlns:p14="http://schemas.microsoft.com/office/powerpoint/2010/main" val="144897005"/>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Rectangle 5"/>
          <p:cNvSpPr>
            <a:spLocks noChangeArrowheads="1"/>
          </p:cNvSpPr>
          <p:nvPr/>
        </p:nvSpPr>
        <p:spPr bwMode="auto">
          <a:xfrm>
            <a:off x="1803400" y="152400"/>
            <a:ext cx="52116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ms-MY" sz="3600" dirty="0">
                <a:solidFill>
                  <a:schemeClr val="bg1"/>
                </a:solidFill>
                <a:latin typeface="+mj-lt"/>
              </a:rPr>
              <a:t>PENGURUSAN</a:t>
            </a:r>
            <a:r>
              <a:rPr lang="ms-MY" sz="3600" dirty="0">
                <a:latin typeface="+mj-lt"/>
              </a:rPr>
              <a:t> </a:t>
            </a:r>
            <a:r>
              <a:rPr lang="ms-MY" sz="3600" dirty="0" smtClean="0">
                <a:solidFill>
                  <a:schemeClr val="bg1"/>
                </a:solidFill>
                <a:latin typeface="+mj-lt"/>
              </a:rPr>
              <a:t>MEDIA</a:t>
            </a:r>
            <a:endParaRPr lang="en-US" sz="3600" dirty="0">
              <a:solidFill>
                <a:schemeClr val="bg1"/>
              </a:solidFill>
              <a:latin typeface="+mj-lt"/>
            </a:endParaRPr>
          </a:p>
        </p:txBody>
      </p:sp>
      <p:sp>
        <p:nvSpPr>
          <p:cNvPr id="1025" name="Rectangle 1"/>
          <p:cNvSpPr>
            <a:spLocks noChangeArrowheads="1"/>
          </p:cNvSpPr>
          <p:nvPr/>
        </p:nvSpPr>
        <p:spPr bwMode="auto">
          <a:xfrm>
            <a:off x="2065712" y="1287463"/>
            <a:ext cx="5105400" cy="1631950"/>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pPr algn="just">
              <a:defRPr/>
            </a:pPr>
            <a:r>
              <a:rPr lang="ms-MY" sz="2000" b="0" dirty="0">
                <a:solidFill>
                  <a:schemeClr val="tx1"/>
                </a:solidFill>
                <a:ea typeface="Times New Roman" pitchFamily="18" charset="0"/>
                <a:cs typeface="Arial" pitchFamily="34" charset="0"/>
              </a:rPr>
              <a:t>Semua urusan dan perhubungan dengan pihak media bagi sesuatu majlis yang dianjurkan oleh organisasi hendaklah dibuat melalui </a:t>
            </a:r>
            <a:r>
              <a:rPr lang="ms-MY" sz="2000" dirty="0">
                <a:solidFill>
                  <a:schemeClr val="tx1"/>
                </a:solidFill>
                <a:ea typeface="Times New Roman" pitchFamily="18" charset="0"/>
                <a:cs typeface="Arial" pitchFamily="34" charset="0"/>
              </a:rPr>
              <a:t>Seksyen</a:t>
            </a:r>
            <a:r>
              <a:rPr lang="ms-MY" sz="2000" b="0" dirty="0">
                <a:solidFill>
                  <a:schemeClr val="tx1"/>
                </a:solidFill>
                <a:ea typeface="Times New Roman" pitchFamily="18" charset="0"/>
                <a:cs typeface="Arial" pitchFamily="34" charset="0"/>
              </a:rPr>
              <a:t> Media dan Publisiti, Bahagian Komunikasi Korporat.</a:t>
            </a:r>
            <a:endParaRPr lang="ms-MY" b="0" dirty="0">
              <a:solidFill>
                <a:schemeClr val="tx1"/>
              </a:solidFill>
            </a:endParaRPr>
          </a:p>
        </p:txBody>
      </p:sp>
      <p:pic>
        <p:nvPicPr>
          <p:cNvPr id="313346" name="Picture 2" descr="C:\Documents and Settings\ILI\My Documents\My Pictures\New Folder (2)\9308press_confer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732" y="3124200"/>
            <a:ext cx="4201359" cy="2688129"/>
          </a:xfrm>
          <a:prstGeom prst="rect">
            <a:avLst/>
          </a:prstGeom>
          <a:noFill/>
          <a:ln>
            <a:noFill/>
          </a:ln>
        </p:spPr>
      </p:pic>
    </p:spTree>
    <p:extLst>
      <p:ext uri="{BB962C8B-B14F-4D97-AF65-F5344CB8AC3E}">
        <p14:creationId xmlns:p14="http://schemas.microsoft.com/office/powerpoint/2010/main" val="3596551181"/>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5"/>
          <p:cNvSpPr>
            <a:spLocks noChangeArrowheads="1"/>
          </p:cNvSpPr>
          <p:nvPr/>
        </p:nvSpPr>
        <p:spPr bwMode="auto">
          <a:xfrm>
            <a:off x="1752600" y="235856"/>
            <a:ext cx="601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ms-MY" dirty="0" smtClean="0">
                <a:solidFill>
                  <a:schemeClr val="bg1"/>
                </a:solidFill>
                <a:latin typeface="+mj-lt"/>
              </a:rPr>
              <a:t>PENGURUSAN MEDIA</a:t>
            </a:r>
            <a:endParaRPr lang="en-US" dirty="0">
              <a:solidFill>
                <a:schemeClr val="bg1"/>
              </a:solidFill>
              <a:latin typeface="+mj-lt"/>
            </a:endParaRPr>
          </a:p>
        </p:txBody>
      </p:sp>
      <p:sp>
        <p:nvSpPr>
          <p:cNvPr id="314371" name="Rectangle 6"/>
          <p:cNvSpPr>
            <a:spLocks noChangeArrowheads="1"/>
          </p:cNvSpPr>
          <p:nvPr/>
        </p:nvSpPr>
        <p:spPr bwMode="auto">
          <a:xfrm>
            <a:off x="457200" y="1524000"/>
            <a:ext cx="8305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buFont typeface="Calibri" pitchFamily="34" charset="0"/>
              <a:buAutoNum type="arabicParenR"/>
            </a:pPr>
            <a:r>
              <a:rPr lang="ms-MY" sz="1800">
                <a:solidFill>
                  <a:schemeClr val="tx1"/>
                </a:solidFill>
              </a:rPr>
              <a:t>Publisiti media penting dalam menghebahkan sebarang majlis samada di peringkat kebangsaan atau antarabangsa.</a:t>
            </a:r>
          </a:p>
          <a:p>
            <a:pPr marL="342900" indent="-342900" algn="just">
              <a:buFont typeface="Calibri" pitchFamily="34" charset="0"/>
              <a:buAutoNum type="arabicParenR"/>
            </a:pPr>
            <a:r>
              <a:rPr lang="ms-MY" sz="1800">
                <a:solidFill>
                  <a:schemeClr val="tx1"/>
                </a:solidFill>
              </a:rPr>
              <a:t>Terdapat 11 perkara penting yang perlu difahami dalam melaksanakan perhubungan media terutamanya perkara yang berkaitan dengan sesuatu majlis, iaitu:</a:t>
            </a:r>
          </a:p>
          <a:p>
            <a:pPr marL="342900" indent="-342900" algn="just"/>
            <a:endParaRPr lang="ms-MY" sz="1800">
              <a:solidFill>
                <a:schemeClr val="tx1"/>
              </a:solidFill>
            </a:endParaRPr>
          </a:p>
          <a:p>
            <a:pPr lvl="1" algn="just">
              <a:buFont typeface="Arial" pitchFamily="34" charset="0"/>
              <a:buChar char="•"/>
            </a:pPr>
            <a:r>
              <a:rPr lang="ms-MY" sz="1800">
                <a:solidFill>
                  <a:schemeClr val="tx1"/>
                </a:solidFill>
              </a:rPr>
              <a:t>  Kenyataan Media</a:t>
            </a:r>
            <a:endParaRPr lang="en-US" sz="1800">
              <a:solidFill>
                <a:schemeClr val="tx1"/>
              </a:solidFill>
            </a:endParaRPr>
          </a:p>
          <a:p>
            <a:pPr lvl="1" algn="just">
              <a:buFont typeface="Arial" pitchFamily="34" charset="0"/>
              <a:buChar char="•"/>
            </a:pPr>
            <a:r>
              <a:rPr lang="ms-MY" sz="1800">
                <a:solidFill>
                  <a:schemeClr val="tx1"/>
                </a:solidFill>
              </a:rPr>
              <a:t>  Penyediaan Kenyataan Media</a:t>
            </a:r>
            <a:endParaRPr lang="en-US" sz="1800">
              <a:solidFill>
                <a:schemeClr val="tx1"/>
              </a:solidFill>
            </a:endParaRPr>
          </a:p>
          <a:p>
            <a:pPr lvl="1" algn="just">
              <a:buFont typeface="Arial" pitchFamily="34" charset="0"/>
              <a:buChar char="•"/>
            </a:pPr>
            <a:r>
              <a:rPr lang="ms-MY" sz="1800">
                <a:solidFill>
                  <a:schemeClr val="tx1"/>
                </a:solidFill>
              </a:rPr>
              <a:t>  Jemputan Media</a:t>
            </a:r>
            <a:endParaRPr lang="en-US" sz="1800">
              <a:solidFill>
                <a:schemeClr val="tx1"/>
              </a:solidFill>
            </a:endParaRPr>
          </a:p>
          <a:p>
            <a:pPr lvl="1" algn="just">
              <a:buFont typeface="Arial" pitchFamily="34" charset="0"/>
              <a:buChar char="•"/>
            </a:pPr>
            <a:r>
              <a:rPr lang="ms-MY" sz="1800">
                <a:solidFill>
                  <a:schemeClr val="tx1"/>
                </a:solidFill>
              </a:rPr>
              <a:t>  Publisiti Dalam Kampus</a:t>
            </a:r>
            <a:endParaRPr lang="en-US" sz="1800">
              <a:solidFill>
                <a:schemeClr val="tx1"/>
              </a:solidFill>
            </a:endParaRPr>
          </a:p>
          <a:p>
            <a:pPr lvl="1" algn="just">
              <a:buFont typeface="Arial" pitchFamily="34" charset="0"/>
              <a:buChar char="•"/>
            </a:pPr>
            <a:r>
              <a:rPr lang="ms-MY" sz="1800">
                <a:solidFill>
                  <a:schemeClr val="tx1"/>
                </a:solidFill>
              </a:rPr>
              <a:t>  Penyediaan </a:t>
            </a:r>
            <a:r>
              <a:rPr lang="ms-MY" sz="1800" i="1">
                <a:solidFill>
                  <a:schemeClr val="tx1"/>
                </a:solidFill>
              </a:rPr>
              <a:t>Press Kit</a:t>
            </a:r>
            <a:endParaRPr lang="en-US" sz="1800">
              <a:solidFill>
                <a:schemeClr val="tx1"/>
              </a:solidFill>
            </a:endParaRPr>
          </a:p>
          <a:p>
            <a:pPr lvl="1" algn="just">
              <a:buFont typeface="Arial" pitchFamily="34" charset="0"/>
              <a:buChar char="•"/>
            </a:pPr>
            <a:r>
              <a:rPr lang="ms-MY" sz="1800">
                <a:solidFill>
                  <a:schemeClr val="tx1"/>
                </a:solidFill>
              </a:rPr>
              <a:t>  Pengurusan Media</a:t>
            </a:r>
            <a:endParaRPr lang="en-US" sz="1800">
              <a:solidFill>
                <a:schemeClr val="tx1"/>
              </a:solidFill>
            </a:endParaRPr>
          </a:p>
          <a:p>
            <a:pPr lvl="1" algn="just">
              <a:buFont typeface="Arial" pitchFamily="34" charset="0"/>
              <a:buChar char="•"/>
            </a:pPr>
            <a:r>
              <a:rPr lang="ms-MY" sz="1800">
                <a:solidFill>
                  <a:schemeClr val="tx1"/>
                </a:solidFill>
              </a:rPr>
              <a:t>  Penafian Melalui Media</a:t>
            </a:r>
            <a:endParaRPr lang="en-US" sz="1800">
              <a:solidFill>
                <a:schemeClr val="tx1"/>
              </a:solidFill>
            </a:endParaRPr>
          </a:p>
          <a:p>
            <a:pPr lvl="1" algn="just">
              <a:buFont typeface="Arial" pitchFamily="34" charset="0"/>
              <a:buChar char="•"/>
            </a:pPr>
            <a:r>
              <a:rPr lang="ms-MY" sz="1800">
                <a:solidFill>
                  <a:schemeClr val="tx1"/>
                </a:solidFill>
              </a:rPr>
              <a:t>  Memastikan Kehadiran Media</a:t>
            </a:r>
            <a:endParaRPr lang="en-US" sz="1800">
              <a:solidFill>
                <a:schemeClr val="tx1"/>
              </a:solidFill>
            </a:endParaRPr>
          </a:p>
          <a:p>
            <a:pPr lvl="1" algn="just">
              <a:buFont typeface="Arial" pitchFamily="34" charset="0"/>
              <a:buChar char="•"/>
            </a:pPr>
            <a:r>
              <a:rPr lang="ms-MY" sz="1800">
                <a:solidFill>
                  <a:schemeClr val="tx1"/>
                </a:solidFill>
              </a:rPr>
              <a:t>  Publisiti Media</a:t>
            </a:r>
            <a:endParaRPr lang="en-US" sz="1800">
              <a:solidFill>
                <a:schemeClr val="tx1"/>
              </a:solidFill>
            </a:endParaRPr>
          </a:p>
          <a:p>
            <a:pPr lvl="1" algn="just">
              <a:buFont typeface="Arial" pitchFamily="34" charset="0"/>
              <a:buChar char="•"/>
            </a:pPr>
            <a:r>
              <a:rPr lang="ms-MY" sz="1800">
                <a:solidFill>
                  <a:schemeClr val="tx1"/>
                </a:solidFill>
              </a:rPr>
              <a:t>  Fotografi</a:t>
            </a:r>
            <a:endParaRPr lang="en-US" sz="1800">
              <a:solidFill>
                <a:schemeClr val="tx1"/>
              </a:solidFill>
            </a:endParaRPr>
          </a:p>
        </p:txBody>
      </p:sp>
    </p:spTree>
    <p:extLst>
      <p:ext uri="{BB962C8B-B14F-4D97-AF65-F5344CB8AC3E}">
        <p14:creationId xmlns:p14="http://schemas.microsoft.com/office/powerpoint/2010/main" val="931683845"/>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800">
                <a:solidFill>
                  <a:srgbClr val="FFFFFF"/>
                </a:solidFill>
                <a:latin typeface="Calibri" pitchFamily="34" charset="0"/>
              </a:rPr>
              <a:t>Pengurusan Majlis</a:t>
            </a:r>
          </a:p>
          <a:p>
            <a:pPr algn="r"/>
            <a:r>
              <a:rPr lang="en-US" sz="1800">
                <a:solidFill>
                  <a:srgbClr val="FFFFFF"/>
                </a:solidFill>
                <a:latin typeface="Calibri" pitchFamily="34" charset="0"/>
              </a:rPr>
              <a:t>(SEBELUM, SEMASA, SELEPAS)</a:t>
            </a:r>
          </a:p>
        </p:txBody>
      </p:sp>
      <p:sp>
        <p:nvSpPr>
          <p:cNvPr id="8" name="Round Diagonal Corner Rectangle 7"/>
          <p:cNvSpPr/>
          <p:nvPr/>
        </p:nvSpPr>
        <p:spPr>
          <a:xfrm>
            <a:off x="879144" y="1450075"/>
            <a:ext cx="7731456"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rgbClr val="000000"/>
                </a:solidFill>
                <a:latin typeface="Calibri" pitchFamily="34" charset="0"/>
              </a:rPr>
              <a:t>17. PENJENAMAAN</a:t>
            </a:r>
            <a:endParaRPr lang="en-US" dirty="0">
              <a:solidFill>
                <a:srgbClr val="D60093"/>
              </a:solidFill>
            </a:endParaRPr>
          </a:p>
        </p:txBody>
      </p:sp>
      <p:sp>
        <p:nvSpPr>
          <p:cNvPr id="3" name="Rectangle 2"/>
          <p:cNvSpPr/>
          <p:nvPr/>
        </p:nvSpPr>
        <p:spPr>
          <a:xfrm>
            <a:off x="1219200" y="2438400"/>
            <a:ext cx="7620000" cy="1570038"/>
          </a:xfrm>
          <a:prstGeom prst="rect">
            <a:avLst/>
          </a:prstGeom>
        </p:spPr>
        <p:txBody>
          <a:bodyPr>
            <a:spAutoFit/>
          </a:bodyPr>
          <a:lstStyle/>
          <a:p>
            <a:pPr algn="just" fontAlgn="auto">
              <a:spcBef>
                <a:spcPct val="20000"/>
              </a:spcBef>
              <a:spcAft>
                <a:spcPts val="0"/>
              </a:spcAft>
              <a:defRPr/>
            </a:pPr>
            <a:r>
              <a:rPr lang="en-US" sz="2400" kern="0" dirty="0">
                <a:solidFill>
                  <a:prstClr val="black"/>
                </a:solidFill>
                <a:latin typeface="Calibri" pitchFamily="34" charset="0"/>
                <a:cs typeface="+mn-cs"/>
              </a:rPr>
              <a:t>Logo </a:t>
            </a:r>
            <a:r>
              <a:rPr lang="en-US" sz="2400" kern="0" dirty="0" err="1">
                <a:solidFill>
                  <a:prstClr val="black"/>
                </a:solidFill>
                <a:latin typeface="Calibri" pitchFamily="34" charset="0"/>
                <a:cs typeface="+mn-cs"/>
              </a:rPr>
              <a:t>syarikat</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adalah</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satu</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komponen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imej</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dalam</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membentuk</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strategi</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berkesan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bagi</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memperkenalkan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syarikat</a:t>
            </a:r>
            <a:r>
              <a:rPr lang="en-US" sz="2400" kern="0" dirty="0">
                <a:solidFill>
                  <a:prstClr val="black"/>
                </a:solidFill>
                <a:latin typeface="Calibri" pitchFamily="34" charset="0"/>
                <a:cs typeface="+mn-cs"/>
              </a:rPr>
              <a:t>.  Logo </a:t>
            </a:r>
            <a:r>
              <a:rPr lang="en-US" sz="2400" kern="0" dirty="0" err="1">
                <a:solidFill>
                  <a:prstClr val="black"/>
                </a:solidFill>
                <a:latin typeface="Calibri" pitchFamily="34" charset="0"/>
                <a:cs typeface="+mn-cs"/>
              </a:rPr>
              <a:t>hendaklah</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digunakan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secara</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konsisten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dalam</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semua</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bahan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promosi</a:t>
            </a:r>
            <a:r>
              <a:rPr lang="en-US" sz="2400" kern="0" dirty="0">
                <a:solidFill>
                  <a:prstClr val="black"/>
                </a:solidFill>
                <a:latin typeface="Calibri" pitchFamily="34" charset="0"/>
                <a:cs typeface="+mn-cs"/>
              </a:rPr>
              <a:t>.</a:t>
            </a:r>
          </a:p>
        </p:txBody>
      </p:sp>
    </p:spTree>
    <p:extLst>
      <p:ext uri="{BB962C8B-B14F-4D97-AF65-F5344CB8AC3E}">
        <p14:creationId xmlns:p14="http://schemas.microsoft.com/office/powerpoint/2010/main" val="314959240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5"/>
          <p:cNvSpPr>
            <a:spLocks noChangeArrowheads="1"/>
          </p:cNvSpPr>
          <p:nvPr/>
        </p:nvSpPr>
        <p:spPr bwMode="auto">
          <a:xfrm>
            <a:off x="2590800" y="152400"/>
            <a:ext cx="33554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ms-MY" dirty="0" smtClean="0">
                <a:solidFill>
                  <a:schemeClr val="bg1"/>
                </a:solidFill>
                <a:latin typeface="+mn-lt"/>
              </a:rPr>
              <a:t>PENJENAMAAN</a:t>
            </a:r>
            <a:endParaRPr lang="en-US" dirty="0">
              <a:solidFill>
                <a:schemeClr val="bg1"/>
              </a:solidFill>
              <a:latin typeface="+mn-lt"/>
            </a:endParaRPr>
          </a:p>
        </p:txBody>
      </p:sp>
      <p:sp>
        <p:nvSpPr>
          <p:cNvPr id="299011" name="Rectangle 6"/>
          <p:cNvSpPr>
            <a:spLocks noChangeArrowheads="1"/>
          </p:cNvSpPr>
          <p:nvPr/>
        </p:nvSpPr>
        <p:spPr bwMode="auto">
          <a:xfrm>
            <a:off x="533400" y="1219200"/>
            <a:ext cx="8305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buFont typeface="Calibri" pitchFamily="34" charset="0"/>
              <a:buAutoNum type="arabicParenR"/>
            </a:pPr>
            <a:r>
              <a:rPr lang="ms-MY" sz="2400" b="0" dirty="0">
                <a:solidFill>
                  <a:schemeClr val="tx1"/>
                </a:solidFill>
              </a:rPr>
              <a:t>Logo Organnisasi adalah salah satu komponen imej dalam membentuk strategi berkesan bagi memperkenalkan universiti di peringkat kebangsaan dan juga antarabangsa.</a:t>
            </a:r>
          </a:p>
          <a:p>
            <a:pPr marL="342900" indent="-342900" algn="just">
              <a:buFont typeface="Calibri" pitchFamily="34" charset="0"/>
              <a:buAutoNum type="arabicParenR"/>
            </a:pPr>
            <a:r>
              <a:rPr lang="ms-MY" sz="2400" b="0" dirty="0">
                <a:solidFill>
                  <a:schemeClr val="tx1"/>
                </a:solidFill>
              </a:rPr>
              <a:t>L</a:t>
            </a:r>
            <a:r>
              <a:rPr lang="ms-MY" sz="2400" b="0" dirty="0" smtClean="0">
                <a:solidFill>
                  <a:schemeClr val="tx1"/>
                </a:solidFill>
              </a:rPr>
              <a:t>ogo </a:t>
            </a:r>
            <a:r>
              <a:rPr lang="ms-MY" sz="2400" b="0" dirty="0">
                <a:solidFill>
                  <a:schemeClr val="tx1"/>
                </a:solidFill>
              </a:rPr>
              <a:t>hendaklah digunakan secara konsisten dalam semua bahan promosi termasuk bahan bercetak dan elektronik.</a:t>
            </a:r>
          </a:p>
          <a:p>
            <a:pPr marL="342900" indent="-342900" algn="just">
              <a:buFont typeface="Calibri" pitchFamily="34" charset="0"/>
              <a:buAutoNum type="arabicParenR"/>
            </a:pPr>
            <a:r>
              <a:rPr lang="ms-MY" sz="2400" b="0" dirty="0">
                <a:solidFill>
                  <a:schemeClr val="tx1"/>
                </a:solidFill>
              </a:rPr>
              <a:t>Mempromosikan imej korporat seperti logo, warna, motto dan lain-lain secara konsisten.</a:t>
            </a:r>
          </a:p>
          <a:p>
            <a:pPr marL="342900" indent="-342900" algn="just">
              <a:buFont typeface="Calibri" pitchFamily="34" charset="0"/>
              <a:buAutoNum type="arabicParenR"/>
            </a:pPr>
            <a:r>
              <a:rPr lang="ms-MY" sz="2400" b="0" dirty="0">
                <a:solidFill>
                  <a:schemeClr val="tx1"/>
                </a:solidFill>
              </a:rPr>
              <a:t>Semasa menggunakan logo, sila pastikan kesesuaian penggunaan bahan, rekabentuk bahan dan lain-lain yang boleh membantu meningkatkan imej organisasi.</a:t>
            </a:r>
            <a:endParaRPr lang="en-US" sz="2400" b="0" dirty="0">
              <a:solidFill>
                <a:schemeClr val="tx1"/>
              </a:solidFill>
            </a:endParaRPr>
          </a:p>
        </p:txBody>
      </p:sp>
    </p:spTree>
    <p:extLst>
      <p:ext uri="{BB962C8B-B14F-4D97-AF65-F5344CB8AC3E}">
        <p14:creationId xmlns:p14="http://schemas.microsoft.com/office/powerpoint/2010/main" val="3527788131"/>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800">
                <a:solidFill>
                  <a:srgbClr val="FFFFFF"/>
                </a:solidFill>
                <a:latin typeface="Calibri" pitchFamily="34" charset="0"/>
              </a:rPr>
              <a:t>Pengurusan Majlis</a:t>
            </a:r>
          </a:p>
          <a:p>
            <a:pPr algn="r"/>
            <a:r>
              <a:rPr lang="en-US" sz="1800">
                <a:solidFill>
                  <a:srgbClr val="FFFFFF"/>
                </a:solidFill>
                <a:latin typeface="Calibri" pitchFamily="34" charset="0"/>
              </a:rPr>
              <a:t>(SEBELUM, SEMASA, SELEPAS)</a:t>
            </a:r>
          </a:p>
        </p:txBody>
      </p:sp>
      <p:sp>
        <p:nvSpPr>
          <p:cNvPr id="8" name="Round Diagonal Corner Rectangle 7"/>
          <p:cNvSpPr/>
          <p:nvPr/>
        </p:nvSpPr>
        <p:spPr>
          <a:xfrm>
            <a:off x="879144" y="1450075"/>
            <a:ext cx="7731456"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rgbClr val="000000"/>
                </a:solidFill>
                <a:latin typeface="Calibri" pitchFamily="34" charset="0"/>
              </a:rPr>
              <a:t>18. KESELAMATAN DAN TRAFIK</a:t>
            </a:r>
            <a:endParaRPr lang="en-US" dirty="0">
              <a:solidFill>
                <a:srgbClr val="D60093"/>
              </a:solidFill>
            </a:endParaRPr>
          </a:p>
        </p:txBody>
      </p:sp>
      <p:sp>
        <p:nvSpPr>
          <p:cNvPr id="3" name="Rectangle 2"/>
          <p:cNvSpPr/>
          <p:nvPr/>
        </p:nvSpPr>
        <p:spPr>
          <a:xfrm>
            <a:off x="1219200" y="2438400"/>
            <a:ext cx="7620000" cy="3194050"/>
          </a:xfrm>
          <a:prstGeom prst="rect">
            <a:avLst/>
          </a:prstGeom>
        </p:spPr>
        <p:txBody>
          <a:bodyPr>
            <a:spAutoFit/>
          </a:bodyPr>
          <a:lstStyle/>
          <a:p>
            <a:pPr marL="577850" indent="-577850" algn="just" fontAlgn="auto">
              <a:spcBef>
                <a:spcPct val="20000"/>
              </a:spcBef>
              <a:spcAft>
                <a:spcPts val="0"/>
              </a:spcAft>
              <a:buFontTx/>
              <a:buAutoNum type="romanLcPeriod"/>
              <a:defRPr/>
            </a:pPr>
            <a:r>
              <a:rPr lang="en-US" sz="2400" kern="0" dirty="0" err="1">
                <a:solidFill>
                  <a:prstClr val="black"/>
                </a:solidFill>
                <a:latin typeface="Calibri" pitchFamily="34" charset="0"/>
                <a:cs typeface="+mn-cs"/>
              </a:rPr>
              <a:t>Jika</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majlis</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dijalankan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dengan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tetamu</a:t>
            </a:r>
            <a:r>
              <a:rPr lang="en-US" sz="2400" kern="0" dirty="0">
                <a:solidFill>
                  <a:prstClr val="black"/>
                </a:solidFill>
                <a:latin typeface="Calibri" pitchFamily="34" charset="0"/>
                <a:cs typeface="+mn-cs"/>
              </a:rPr>
              <a:t> yang </a:t>
            </a:r>
            <a:r>
              <a:rPr lang="en-US" sz="2400" kern="0" dirty="0" err="1">
                <a:solidFill>
                  <a:prstClr val="black"/>
                </a:solidFill>
                <a:latin typeface="Calibri" pitchFamily="34" charset="0"/>
                <a:cs typeface="+mn-cs"/>
              </a:rPr>
              <a:t>ramai</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pastikan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rujukan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kepada</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pihak</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bertanggungjawab</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untuk</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mengawal</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keselamatan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dan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trafik</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dimaklumkan</a:t>
            </a:r>
            <a:r>
              <a:rPr lang="en-US" sz="2400" kern="0" dirty="0">
                <a:solidFill>
                  <a:prstClr val="black"/>
                </a:solidFill>
                <a:latin typeface="Calibri" pitchFamily="34" charset="0"/>
                <a:cs typeface="+mn-cs"/>
              </a:rPr>
              <a:t>.</a:t>
            </a:r>
          </a:p>
          <a:p>
            <a:pPr marL="577850" indent="-577850" algn="just" fontAlgn="auto">
              <a:spcBef>
                <a:spcPct val="20000"/>
              </a:spcBef>
              <a:spcAft>
                <a:spcPts val="0"/>
              </a:spcAft>
              <a:buFontTx/>
              <a:buAutoNum type="romanLcPeriod"/>
              <a:defRPr/>
            </a:pPr>
            <a:r>
              <a:rPr lang="en-US" sz="2400" kern="0" dirty="0" err="1">
                <a:solidFill>
                  <a:prstClr val="black"/>
                </a:solidFill>
                <a:latin typeface="Calibri" pitchFamily="34" charset="0"/>
                <a:cs typeface="+mn-cs"/>
              </a:rPr>
              <a:t>Tepat</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letak</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kereta</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khas</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tetamu</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kehormat</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dan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jemputan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utama</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hendaklah</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berhampiran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dan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dikhaskan</a:t>
            </a:r>
            <a:r>
              <a:rPr lang="en-US" sz="2400" kern="0" dirty="0">
                <a:solidFill>
                  <a:prstClr val="black"/>
                </a:solidFill>
                <a:latin typeface="Calibri" pitchFamily="34" charset="0"/>
                <a:cs typeface="+mn-cs"/>
              </a:rPr>
              <a:t>.</a:t>
            </a:r>
          </a:p>
          <a:p>
            <a:pPr marL="577850" indent="-577850" algn="just" fontAlgn="auto">
              <a:spcBef>
                <a:spcPct val="20000"/>
              </a:spcBef>
              <a:spcAft>
                <a:spcPts val="0"/>
              </a:spcAft>
              <a:buFontTx/>
              <a:buAutoNum type="romanLcPeriod"/>
              <a:defRPr/>
            </a:pPr>
            <a:r>
              <a:rPr lang="en-US" sz="2400" kern="0" dirty="0" err="1">
                <a:solidFill>
                  <a:prstClr val="black"/>
                </a:solidFill>
                <a:latin typeface="Calibri" pitchFamily="34" charset="0"/>
                <a:cs typeface="+mn-cs"/>
              </a:rPr>
              <a:t>Papan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tanda</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arah</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ke</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tempat</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majlis</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adalah</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jelas</a:t>
            </a:r>
            <a:endParaRPr lang="en-US" sz="2400" kern="0" dirty="0">
              <a:solidFill>
                <a:sysClr val="windowText" lastClr="000000"/>
              </a:solidFill>
              <a:latin typeface="Arial" charset="0"/>
              <a:cs typeface="Arial" charset="0"/>
            </a:endParaRPr>
          </a:p>
        </p:txBody>
      </p:sp>
    </p:spTree>
    <p:extLst>
      <p:ext uri="{BB962C8B-B14F-4D97-AF65-F5344CB8AC3E}">
        <p14:creationId xmlns:p14="http://schemas.microsoft.com/office/powerpoint/2010/main" val="352274265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5"/>
          <p:cNvSpPr>
            <a:spLocks noChangeArrowheads="1"/>
          </p:cNvSpPr>
          <p:nvPr/>
        </p:nvSpPr>
        <p:spPr bwMode="auto">
          <a:xfrm>
            <a:off x="1356518" y="250371"/>
            <a:ext cx="60051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ms-MY">
                <a:solidFill>
                  <a:schemeClr val="bg1"/>
                </a:solidFill>
                <a:latin typeface="+mn-lt"/>
              </a:rPr>
              <a:t> KESELAMATAN DAN TRAFIK</a:t>
            </a:r>
            <a:endParaRPr lang="en-US">
              <a:solidFill>
                <a:schemeClr val="bg1"/>
              </a:solidFill>
              <a:latin typeface="+mn-lt"/>
            </a:endParaRPr>
          </a:p>
        </p:txBody>
      </p:sp>
      <p:sp>
        <p:nvSpPr>
          <p:cNvPr id="8193" name="Rectangle 1"/>
          <p:cNvSpPr>
            <a:spLocks noChangeArrowheads="1"/>
          </p:cNvSpPr>
          <p:nvPr/>
        </p:nvSpPr>
        <p:spPr bwMode="auto">
          <a:xfrm>
            <a:off x="533400" y="1372239"/>
            <a:ext cx="8305800" cy="4401205"/>
          </a:xfrm>
          <a:prstGeom prst="rect">
            <a:avLst/>
          </a:prstGeom>
          <a:noFill/>
          <a:ln w="9525">
            <a:noFill/>
            <a:miter lim="800000"/>
            <a:headEnd/>
            <a:tailEnd/>
          </a:ln>
          <a:effectLst/>
        </p:spPr>
        <p:txBody>
          <a:bodyPr wrap="square" anchor="ctr">
            <a:spAutoFit/>
          </a:bodyPr>
          <a:lstStyle/>
          <a:p>
            <a:pPr marL="342900" indent="-342900" algn="just">
              <a:buFont typeface="+mj-lt"/>
              <a:buAutoNum type="arabicParenR"/>
              <a:tabLst>
                <a:tab pos="685800" algn="l"/>
              </a:tabLst>
              <a:defRPr/>
            </a:pPr>
            <a:r>
              <a:rPr lang="ms-MY" sz="2000" b="0" dirty="0">
                <a:solidFill>
                  <a:schemeClr val="tx1"/>
                </a:solidFill>
                <a:ea typeface="Times New Roman" pitchFamily="18" charset="0"/>
              </a:rPr>
              <a:t>Memaklumkan kepada pihak Keselamatan secara bersurat mengenai majlis dan program yang akan dilaksanakan. Maklumat yang perlu dikemukakan hendaklah mengandungi:</a:t>
            </a:r>
            <a:endParaRPr lang="en-US" sz="2000" b="0" dirty="0">
              <a:solidFill>
                <a:schemeClr val="tx1"/>
              </a:solidFill>
              <a:ea typeface="Times New Roman" pitchFamily="18" charset="0"/>
            </a:endParaRPr>
          </a:p>
          <a:p>
            <a:pPr algn="just">
              <a:tabLst>
                <a:tab pos="685800" algn="l"/>
              </a:tabLst>
              <a:defRPr/>
            </a:pPr>
            <a:endParaRPr lang="en-US" sz="2000" b="0" dirty="0">
              <a:solidFill>
                <a:schemeClr val="tx1"/>
              </a:solidFill>
              <a:ea typeface="Times New Roman" pitchFamily="18" charset="0"/>
            </a:endParaRPr>
          </a:p>
          <a:p>
            <a:pPr marL="800100" lvl="1" indent="-342900" algn="just">
              <a:buFont typeface="Arial" pitchFamily="34" charset="0"/>
              <a:buChar char="•"/>
              <a:tabLst>
                <a:tab pos="685800" algn="l"/>
              </a:tabLst>
              <a:defRPr/>
            </a:pPr>
            <a:r>
              <a:rPr lang="ms-MY" sz="2000" b="0" dirty="0">
                <a:solidFill>
                  <a:schemeClr val="tx1"/>
                </a:solidFill>
                <a:ea typeface="Times New Roman" pitchFamily="18" charset="0"/>
              </a:rPr>
              <a:t>Nama majlis</a:t>
            </a:r>
            <a:endParaRPr lang="en-US" sz="2000" b="0" dirty="0">
              <a:solidFill>
                <a:schemeClr val="tx1"/>
              </a:solidFill>
              <a:ea typeface="Times New Roman" pitchFamily="18" charset="0"/>
            </a:endParaRPr>
          </a:p>
          <a:p>
            <a:pPr marL="800100" lvl="1" indent="-342900" algn="just">
              <a:buFont typeface="Arial" pitchFamily="34" charset="0"/>
              <a:buChar char="•"/>
              <a:tabLst>
                <a:tab pos="685800" algn="l"/>
              </a:tabLst>
              <a:defRPr/>
            </a:pPr>
            <a:r>
              <a:rPr lang="ms-MY" sz="2000" b="0" dirty="0">
                <a:solidFill>
                  <a:schemeClr val="tx1"/>
                </a:solidFill>
                <a:ea typeface="Times New Roman" pitchFamily="18" charset="0"/>
              </a:rPr>
              <a:t>Tarikh, masa dan tempat</a:t>
            </a:r>
            <a:endParaRPr lang="en-US" sz="2000" b="0" dirty="0">
              <a:solidFill>
                <a:schemeClr val="tx1"/>
              </a:solidFill>
              <a:ea typeface="Times New Roman" pitchFamily="18" charset="0"/>
            </a:endParaRPr>
          </a:p>
          <a:p>
            <a:pPr marL="800100" lvl="1" indent="-342900" algn="just">
              <a:buFont typeface="Arial" pitchFamily="34" charset="0"/>
              <a:buChar char="•"/>
              <a:tabLst>
                <a:tab pos="685800" algn="l"/>
              </a:tabLst>
              <a:defRPr/>
            </a:pPr>
            <a:r>
              <a:rPr lang="ms-MY" sz="2000" b="0" dirty="0">
                <a:solidFill>
                  <a:schemeClr val="tx1"/>
                </a:solidFill>
                <a:ea typeface="Times New Roman" pitchFamily="18" charset="0"/>
              </a:rPr>
              <a:t>Senarai nama VIP, jenis dan warna kenderaan serta nombor plat kenderaan (tetamu luar)</a:t>
            </a:r>
            <a:endParaRPr lang="en-US" sz="2000" b="0" dirty="0">
              <a:solidFill>
                <a:schemeClr val="tx1"/>
              </a:solidFill>
              <a:ea typeface="Times New Roman" pitchFamily="18" charset="0"/>
            </a:endParaRPr>
          </a:p>
          <a:p>
            <a:pPr marL="800100" lvl="1" indent="-342900" algn="just">
              <a:buFont typeface="Arial" pitchFamily="34" charset="0"/>
              <a:buChar char="•"/>
              <a:tabLst>
                <a:tab pos="685800" algn="l"/>
              </a:tabLst>
              <a:defRPr/>
            </a:pPr>
            <a:r>
              <a:rPr lang="ms-MY" sz="2000" b="0" dirty="0">
                <a:solidFill>
                  <a:schemeClr val="tx1"/>
                </a:solidFill>
                <a:ea typeface="Times New Roman" pitchFamily="18" charset="0"/>
              </a:rPr>
              <a:t>Keperluan pengiring atau </a:t>
            </a:r>
            <a:r>
              <a:rPr lang="ms-MY" sz="2000" b="0" i="1" dirty="0">
                <a:solidFill>
                  <a:schemeClr val="tx1"/>
                </a:solidFill>
                <a:ea typeface="Times New Roman" pitchFamily="18" charset="0"/>
              </a:rPr>
              <a:t>out riders</a:t>
            </a:r>
            <a:r>
              <a:rPr lang="ms-MY" sz="2000" b="0" dirty="0">
                <a:solidFill>
                  <a:schemeClr val="tx1"/>
                </a:solidFill>
                <a:ea typeface="Times New Roman" pitchFamily="18" charset="0"/>
              </a:rPr>
              <a:t> (sekiranya perlu)</a:t>
            </a:r>
          </a:p>
          <a:p>
            <a:pPr marL="342900" indent="-342900" algn="just">
              <a:buFont typeface="+mj-lt"/>
              <a:buAutoNum type="arabicParenR"/>
              <a:tabLst>
                <a:tab pos="685800" algn="l"/>
              </a:tabLst>
              <a:defRPr/>
            </a:pPr>
            <a:endParaRPr lang="ms-MY" sz="2000" b="0" dirty="0">
              <a:solidFill>
                <a:schemeClr val="tx1"/>
              </a:solidFill>
            </a:endParaRPr>
          </a:p>
          <a:p>
            <a:pPr marL="342900" indent="-342900" algn="just">
              <a:buFont typeface="+mj-lt"/>
              <a:buAutoNum type="arabicParenR" startAt="2"/>
              <a:tabLst>
                <a:tab pos="685800" algn="l"/>
              </a:tabLst>
              <a:defRPr/>
            </a:pPr>
            <a:r>
              <a:rPr lang="ms-MY" sz="2000" b="0" dirty="0">
                <a:solidFill>
                  <a:schemeClr val="tx1"/>
                </a:solidFill>
              </a:rPr>
              <a:t>Berikan maklumat yang tepat mengenai jumlah tempat letak kenderaan bagi tetamu-tetamu kenamaan yang akan hadir ke sesuatu majlis tersebut.</a:t>
            </a:r>
          </a:p>
          <a:p>
            <a:pPr algn="just">
              <a:tabLst>
                <a:tab pos="685800" algn="l"/>
              </a:tabLst>
              <a:defRPr/>
            </a:pPr>
            <a:endParaRPr lang="ms-MY" sz="2000" b="0" dirty="0">
              <a:solidFill>
                <a:schemeClr val="tx1"/>
              </a:solidFill>
            </a:endParaRPr>
          </a:p>
        </p:txBody>
      </p:sp>
    </p:spTree>
    <p:extLst>
      <p:ext uri="{BB962C8B-B14F-4D97-AF65-F5344CB8AC3E}">
        <p14:creationId xmlns:p14="http://schemas.microsoft.com/office/powerpoint/2010/main" val="43768291"/>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800">
                <a:solidFill>
                  <a:srgbClr val="FFFFFF"/>
                </a:solidFill>
                <a:latin typeface="Calibri" pitchFamily="34" charset="0"/>
              </a:rPr>
              <a:t>Pengurusan Majlis</a:t>
            </a:r>
          </a:p>
          <a:p>
            <a:pPr algn="r"/>
            <a:r>
              <a:rPr lang="en-US" sz="1800">
                <a:solidFill>
                  <a:srgbClr val="FFFFFF"/>
                </a:solidFill>
                <a:latin typeface="Calibri" pitchFamily="34" charset="0"/>
              </a:rPr>
              <a:t>(SEBELUM, SEMASA, SELEPAS)</a:t>
            </a:r>
          </a:p>
        </p:txBody>
      </p:sp>
      <p:sp>
        <p:nvSpPr>
          <p:cNvPr id="6" name="Round Diagonal Corner Rectangle 5"/>
          <p:cNvSpPr/>
          <p:nvPr/>
        </p:nvSpPr>
        <p:spPr>
          <a:xfrm>
            <a:off x="879144" y="1524000"/>
            <a:ext cx="7731456"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rgbClr val="000000"/>
                </a:solidFill>
                <a:latin typeface="Calibri" pitchFamily="34" charset="0"/>
              </a:rPr>
              <a:t>19. SUSUNAN BENDERA</a:t>
            </a:r>
            <a:endParaRPr lang="en-US" dirty="0">
              <a:solidFill>
                <a:srgbClr val="D60093"/>
              </a:solidFill>
            </a:endParaRPr>
          </a:p>
        </p:txBody>
      </p:sp>
      <p:sp>
        <p:nvSpPr>
          <p:cNvPr id="12" name="Rectangle 11"/>
          <p:cNvSpPr/>
          <p:nvPr/>
        </p:nvSpPr>
        <p:spPr>
          <a:xfrm>
            <a:off x="1219200" y="2438400"/>
            <a:ext cx="7620000" cy="3268663"/>
          </a:xfrm>
          <a:prstGeom prst="rect">
            <a:avLst/>
          </a:prstGeom>
        </p:spPr>
        <p:txBody>
          <a:bodyPr>
            <a:spAutoFit/>
          </a:bodyPr>
          <a:lstStyle/>
          <a:p>
            <a:pPr algn="just" fontAlgn="auto">
              <a:spcBef>
                <a:spcPct val="20000"/>
              </a:spcBef>
              <a:spcAft>
                <a:spcPts val="0"/>
              </a:spcAft>
              <a:defRPr/>
            </a:pPr>
            <a:r>
              <a:rPr lang="en-US" sz="2400" kern="0" dirty="0" err="1">
                <a:solidFill>
                  <a:prstClr val="black"/>
                </a:solidFill>
                <a:latin typeface="Calibri" pitchFamily="34" charset="0"/>
                <a:cs typeface="+mn-cs"/>
              </a:rPr>
              <a:t>Pengibaran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bagi</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semua</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bendera</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negeri</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peraturannya</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ialah</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mengikut</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Susunan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keutamaan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Duli</a:t>
            </a:r>
            <a:r>
              <a:rPr lang="en-US" sz="2400" kern="0" dirty="0">
                <a:solidFill>
                  <a:prstClr val="black"/>
                </a:solidFill>
                <a:latin typeface="Calibri" pitchFamily="34" charset="0"/>
                <a:cs typeface="+mn-cs"/>
              </a:rPr>
              <a:t> Yang</a:t>
            </a:r>
          </a:p>
          <a:p>
            <a:pPr algn="just" fontAlgn="auto">
              <a:spcBef>
                <a:spcPct val="20000"/>
              </a:spcBef>
              <a:spcAft>
                <a:spcPts val="0"/>
              </a:spcAft>
              <a:defRPr/>
            </a:pPr>
            <a:r>
              <a:rPr lang="en-US" sz="2400" kern="0" dirty="0" err="1">
                <a:solidFill>
                  <a:prstClr val="black"/>
                </a:solidFill>
                <a:latin typeface="Calibri" pitchFamily="34" charset="0"/>
                <a:cs typeface="+mn-cs"/>
              </a:rPr>
              <a:t>Maha</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Mulia</a:t>
            </a:r>
            <a:r>
              <a:rPr lang="en-US" sz="2400" kern="0" dirty="0">
                <a:solidFill>
                  <a:prstClr val="black"/>
                </a:solidFill>
                <a:latin typeface="Calibri" pitchFamily="34" charset="0"/>
                <a:cs typeface="+mn-cs"/>
              </a:rPr>
              <a:t> Raja </a:t>
            </a:r>
            <a:r>
              <a:rPr lang="en-US" sz="2400" kern="0" dirty="0" err="1">
                <a:solidFill>
                  <a:prstClr val="black"/>
                </a:solidFill>
                <a:latin typeface="Calibri" pitchFamily="34" charset="0"/>
                <a:cs typeface="+mn-cs"/>
              </a:rPr>
              <a:t>dan</a:t>
            </a:r>
            <a:r>
              <a:rPr lang="en-US" sz="2400" kern="0" dirty="0">
                <a:solidFill>
                  <a:prstClr val="black"/>
                </a:solidFill>
                <a:latin typeface="Calibri" pitchFamily="34" charset="0"/>
                <a:cs typeface="+mn-cs"/>
              </a:rPr>
              <a:t> Yang </a:t>
            </a:r>
            <a:r>
              <a:rPr lang="en-US" sz="2400" kern="0" dirty="0" err="1">
                <a:solidFill>
                  <a:prstClr val="black"/>
                </a:solidFill>
                <a:latin typeface="Calibri" pitchFamily="34" charset="0"/>
                <a:cs typeface="+mn-cs"/>
              </a:rPr>
              <a:t>Terutama</a:t>
            </a:r>
            <a:r>
              <a:rPr lang="en-US" sz="2400" kern="0" dirty="0">
                <a:solidFill>
                  <a:prstClr val="black"/>
                </a:solidFill>
                <a:latin typeface="Calibri" pitchFamily="34" charset="0"/>
                <a:cs typeface="+mn-cs"/>
              </a:rPr>
              <a:t> Yang </a:t>
            </a:r>
            <a:r>
              <a:rPr lang="en-US" sz="2400" kern="0" dirty="0" err="1">
                <a:solidFill>
                  <a:prstClr val="black"/>
                </a:solidFill>
                <a:latin typeface="Calibri" pitchFamily="34" charset="0"/>
                <a:cs typeface="+mn-cs"/>
              </a:rPr>
              <a:t>Dipetua</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Negeri</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Jika</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berlaku</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pertukaran</a:t>
            </a:r>
            <a:r>
              <a:rPr lang="en-US" sz="2400" kern="0" dirty="0">
                <a:solidFill>
                  <a:prstClr val="black"/>
                </a:solidFill>
                <a:latin typeface="Calibri" pitchFamily="34" charset="0"/>
                <a:cs typeface="+mn-cs"/>
              </a:rPr>
              <a:t> Seri </a:t>
            </a:r>
            <a:r>
              <a:rPr lang="en-US" sz="2400" kern="0" dirty="0" err="1">
                <a:solidFill>
                  <a:prstClr val="black"/>
                </a:solidFill>
                <a:latin typeface="Calibri" pitchFamily="34" charset="0"/>
                <a:cs typeface="+mn-cs"/>
              </a:rPr>
              <a:t>Paduka</a:t>
            </a:r>
            <a:endParaRPr lang="en-US" sz="2400" kern="0" dirty="0">
              <a:solidFill>
                <a:prstClr val="black"/>
              </a:solidFill>
              <a:latin typeface="Calibri" pitchFamily="34" charset="0"/>
              <a:cs typeface="+mn-cs"/>
            </a:endParaRPr>
          </a:p>
          <a:p>
            <a:pPr algn="just" fontAlgn="auto">
              <a:spcBef>
                <a:spcPct val="20000"/>
              </a:spcBef>
              <a:spcAft>
                <a:spcPts val="0"/>
              </a:spcAft>
              <a:defRPr/>
            </a:pPr>
            <a:r>
              <a:rPr lang="en-US" sz="2400" kern="0" dirty="0" err="1">
                <a:solidFill>
                  <a:prstClr val="black"/>
                </a:solidFill>
                <a:latin typeface="Calibri" pitchFamily="34" charset="0"/>
                <a:cs typeface="+mn-cs"/>
              </a:rPr>
              <a:t>Baginda</a:t>
            </a:r>
            <a:r>
              <a:rPr lang="en-US" sz="2400" kern="0" dirty="0">
                <a:solidFill>
                  <a:prstClr val="black"/>
                </a:solidFill>
                <a:latin typeface="Calibri" pitchFamily="34" charset="0"/>
                <a:cs typeface="+mn-cs"/>
              </a:rPr>
              <a:t> Yang Di </a:t>
            </a:r>
            <a:r>
              <a:rPr lang="en-US" sz="2400" kern="0" dirty="0" err="1">
                <a:solidFill>
                  <a:prstClr val="black"/>
                </a:solidFill>
                <a:latin typeface="Calibri" pitchFamily="34" charset="0"/>
                <a:cs typeface="+mn-cs"/>
              </a:rPr>
              <a:t>Pertuan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Agong</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atau</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Duli</a:t>
            </a:r>
            <a:r>
              <a:rPr lang="en-US" sz="2400" kern="0" dirty="0">
                <a:solidFill>
                  <a:prstClr val="black"/>
                </a:solidFill>
                <a:latin typeface="Calibri" pitchFamily="34" charset="0"/>
                <a:cs typeface="+mn-cs"/>
              </a:rPr>
              <a:t> Yang </a:t>
            </a:r>
            <a:r>
              <a:rPr lang="en-US" sz="2400" kern="0" dirty="0" err="1">
                <a:solidFill>
                  <a:prstClr val="black"/>
                </a:solidFill>
                <a:latin typeface="Calibri" pitchFamily="34" charset="0"/>
                <a:cs typeface="+mn-cs"/>
              </a:rPr>
              <a:t>Maha</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Mulia</a:t>
            </a:r>
            <a:r>
              <a:rPr lang="en-US" sz="2400" kern="0" dirty="0">
                <a:solidFill>
                  <a:prstClr val="black"/>
                </a:solidFill>
                <a:latin typeface="Calibri" pitchFamily="34" charset="0"/>
                <a:cs typeface="+mn-cs"/>
              </a:rPr>
              <a:t> Raja yang </a:t>
            </a:r>
            <a:r>
              <a:rPr lang="en-US" sz="2400" kern="0" dirty="0" err="1">
                <a:solidFill>
                  <a:prstClr val="black"/>
                </a:solidFill>
                <a:latin typeface="Calibri" pitchFamily="34" charset="0"/>
                <a:cs typeface="+mn-cs"/>
              </a:rPr>
              <a:t>memerintah</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negeri</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atau</a:t>
            </a:r>
            <a:r>
              <a:rPr lang="en-US" sz="2400" kern="0" dirty="0">
                <a:solidFill>
                  <a:prstClr val="black"/>
                </a:solidFill>
                <a:latin typeface="Calibri" pitchFamily="34" charset="0"/>
                <a:cs typeface="+mn-cs"/>
              </a:rPr>
              <a:t> Tuan </a:t>
            </a:r>
          </a:p>
          <a:p>
            <a:pPr algn="just" fontAlgn="auto">
              <a:spcBef>
                <a:spcPct val="20000"/>
              </a:spcBef>
              <a:spcAft>
                <a:spcPts val="0"/>
              </a:spcAft>
              <a:defRPr/>
            </a:pPr>
            <a:r>
              <a:rPr lang="en-US" sz="2400" kern="0" dirty="0">
                <a:solidFill>
                  <a:prstClr val="black"/>
                </a:solidFill>
                <a:latin typeface="Calibri" pitchFamily="34" charset="0"/>
                <a:cs typeface="+mn-cs"/>
              </a:rPr>
              <a:t>Yang </a:t>
            </a:r>
            <a:r>
              <a:rPr lang="en-US" sz="2400" kern="0" dirty="0" err="1">
                <a:solidFill>
                  <a:prstClr val="black"/>
                </a:solidFill>
                <a:latin typeface="Calibri" pitchFamily="34" charset="0"/>
                <a:cs typeface="+mn-cs"/>
              </a:rPr>
              <a:t>Terutama</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Negeri</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maka</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susunan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bendera</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juga</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berubah</a:t>
            </a:r>
            <a:r>
              <a:rPr lang="en-US" sz="2400" kern="0" dirty="0">
                <a:solidFill>
                  <a:prstClr val="black"/>
                </a:solidFill>
                <a:latin typeface="Calibri" pitchFamily="34" charset="0"/>
                <a:cs typeface="+mn-cs"/>
              </a:rPr>
              <a:t>. </a:t>
            </a:r>
          </a:p>
        </p:txBody>
      </p:sp>
    </p:spTree>
    <p:extLst>
      <p:ext uri="{BB962C8B-B14F-4D97-AF65-F5344CB8AC3E}">
        <p14:creationId xmlns:p14="http://schemas.microsoft.com/office/powerpoint/2010/main" val="2615458745"/>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0" y="0"/>
            <a:ext cx="899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defRPr/>
            </a:pPr>
            <a:r>
              <a:rPr lang="en-US" sz="1800">
                <a:solidFill>
                  <a:srgbClr val="9900CC"/>
                </a:solidFill>
                <a:latin typeface="Calibri" pitchFamily="34" charset="0"/>
                <a:cs typeface="+mn-cs"/>
              </a:rPr>
              <a:t>Bendera Malaysia dan Negeri-Negeri Dalam Malaysia Serta Susunan Pengibarannya</a:t>
            </a:r>
          </a:p>
        </p:txBody>
      </p:sp>
      <p:sp>
        <p:nvSpPr>
          <p:cNvPr id="9220" name="Rectangle 4"/>
          <p:cNvSpPr>
            <a:spLocks noChangeArrowheads="1"/>
          </p:cNvSpPr>
          <p:nvPr/>
        </p:nvSpPr>
        <p:spPr bwMode="auto">
          <a:xfrm>
            <a:off x="685800" y="609600"/>
            <a:ext cx="845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60400" indent="-660400">
              <a:defRPr/>
            </a:pPr>
            <a:endParaRPr lang="en-US" sz="1400" b="0">
              <a:solidFill>
                <a:prstClr val="black"/>
              </a:solidFill>
              <a:latin typeface="Calibri" pitchFamily="34" charset="0"/>
              <a:cs typeface="+mn-cs"/>
            </a:endParaRPr>
          </a:p>
        </p:txBody>
      </p:sp>
      <p:sp>
        <p:nvSpPr>
          <p:cNvPr id="9223" name="Text Box 8"/>
          <p:cNvSpPr txBox="1">
            <a:spLocks noChangeArrowheads="1"/>
          </p:cNvSpPr>
          <p:nvPr/>
        </p:nvSpPr>
        <p:spPr bwMode="auto">
          <a:xfrm>
            <a:off x="479425" y="922338"/>
            <a:ext cx="4572000" cy="564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15000"/>
              </a:lnSpc>
              <a:buFontTx/>
              <a:buAutoNum type="arabicPeriod"/>
              <a:defRPr/>
            </a:pPr>
            <a:r>
              <a:rPr lang="en-US" sz="1800" b="0" dirty="0" smtClean="0">
                <a:solidFill>
                  <a:prstClr val="black"/>
                </a:solidFill>
                <a:latin typeface="Calibri" pitchFamily="34" charset="0"/>
                <a:cs typeface="+mn-cs"/>
              </a:rPr>
              <a:t>Malaysia</a:t>
            </a:r>
          </a:p>
          <a:p>
            <a:pPr eaLnBrk="1" hangingPunct="1">
              <a:lnSpc>
                <a:spcPct val="115000"/>
              </a:lnSpc>
              <a:buFontTx/>
              <a:buAutoNum type="arabicPeriod"/>
              <a:defRPr/>
            </a:pPr>
            <a:r>
              <a:rPr lang="en-US" sz="1800" b="0" dirty="0" err="1" smtClean="0">
                <a:solidFill>
                  <a:prstClr val="black"/>
                </a:solidFill>
                <a:latin typeface="Calibri" pitchFamily="34" charset="0"/>
                <a:cs typeface="+mn-cs"/>
              </a:rPr>
              <a:t>Negeri</a:t>
            </a:r>
            <a:r>
              <a:rPr lang="en-US" sz="1800" b="0" dirty="0" smtClean="0">
                <a:solidFill>
                  <a:prstClr val="black"/>
                </a:solidFill>
                <a:latin typeface="Calibri" pitchFamily="34" charset="0"/>
                <a:cs typeface="+mn-cs"/>
              </a:rPr>
              <a:t> Pahang</a:t>
            </a:r>
          </a:p>
          <a:p>
            <a:pPr eaLnBrk="1" hangingPunct="1">
              <a:lnSpc>
                <a:spcPct val="115000"/>
              </a:lnSpc>
              <a:buFontTx/>
              <a:buAutoNum type="arabicPeriod"/>
              <a:defRPr/>
            </a:pPr>
            <a:r>
              <a:rPr lang="en-US" sz="1800" b="0" dirty="0" err="1" smtClean="0">
                <a:solidFill>
                  <a:prstClr val="black"/>
                </a:solidFill>
                <a:latin typeface="Calibri" pitchFamily="34" charset="0"/>
                <a:cs typeface="+mn-cs"/>
              </a:rPr>
              <a:t>Negeri</a:t>
            </a:r>
            <a:r>
              <a:rPr lang="en-US" sz="1800" b="0" dirty="0" smtClean="0">
                <a:solidFill>
                  <a:prstClr val="black"/>
                </a:solidFill>
                <a:latin typeface="Calibri" pitchFamily="34" charset="0"/>
                <a:cs typeface="+mn-cs"/>
              </a:rPr>
              <a:t> Perak</a:t>
            </a:r>
          </a:p>
          <a:p>
            <a:pPr eaLnBrk="1" hangingPunct="1">
              <a:lnSpc>
                <a:spcPct val="115000"/>
              </a:lnSpc>
              <a:buFontTx/>
              <a:buAutoNum type="arabicPeriod"/>
              <a:defRPr/>
            </a:pPr>
            <a:r>
              <a:rPr lang="en-US" sz="1800" b="0" dirty="0" err="1" smtClean="0">
                <a:solidFill>
                  <a:prstClr val="black"/>
                </a:solidFill>
                <a:latin typeface="Calibri" pitchFamily="34" charset="0"/>
                <a:cs typeface="+mn-cs"/>
              </a:rPr>
              <a:t>Negeri</a:t>
            </a:r>
            <a:r>
              <a:rPr lang="en-US" sz="1800" b="0" dirty="0" smtClean="0">
                <a:solidFill>
                  <a:prstClr val="black"/>
                </a:solidFill>
                <a:latin typeface="Calibri" pitchFamily="34" charset="0"/>
                <a:cs typeface="+mn-cs"/>
              </a:rPr>
              <a:t> Terengganu</a:t>
            </a:r>
          </a:p>
          <a:p>
            <a:pPr eaLnBrk="1" hangingPunct="1">
              <a:lnSpc>
                <a:spcPct val="115000"/>
              </a:lnSpc>
              <a:buFontTx/>
              <a:buAutoNum type="arabicPeriod"/>
              <a:defRPr/>
            </a:pPr>
            <a:r>
              <a:rPr lang="en-US" sz="1800" b="0" dirty="0" err="1" smtClean="0">
                <a:solidFill>
                  <a:prstClr val="black"/>
                </a:solidFill>
                <a:latin typeface="Calibri" pitchFamily="34" charset="0"/>
                <a:cs typeface="+mn-cs"/>
              </a:rPr>
              <a:t>Negeri</a:t>
            </a:r>
            <a:r>
              <a:rPr lang="en-US" sz="1800" b="0" dirty="0" smtClean="0">
                <a:solidFill>
                  <a:prstClr val="black"/>
                </a:solidFill>
                <a:latin typeface="Calibri" pitchFamily="34" charset="0"/>
                <a:cs typeface="+mn-cs"/>
              </a:rPr>
              <a:t> Perlis</a:t>
            </a:r>
          </a:p>
          <a:p>
            <a:pPr eaLnBrk="1" hangingPunct="1">
              <a:lnSpc>
                <a:spcPct val="115000"/>
              </a:lnSpc>
              <a:buFontTx/>
              <a:buAutoNum type="arabicPeriod"/>
              <a:defRPr/>
            </a:pPr>
            <a:r>
              <a:rPr lang="en-US" sz="1800" b="0" dirty="0" err="1" smtClean="0">
                <a:solidFill>
                  <a:prstClr val="black"/>
                </a:solidFill>
                <a:latin typeface="Calibri" pitchFamily="34" charset="0"/>
                <a:cs typeface="+mn-cs"/>
              </a:rPr>
              <a:t>Negeri</a:t>
            </a:r>
            <a:r>
              <a:rPr lang="en-US" sz="1800" b="0" dirty="0" smtClean="0">
                <a:solidFill>
                  <a:prstClr val="black"/>
                </a:solidFill>
                <a:latin typeface="Calibri" pitchFamily="34" charset="0"/>
                <a:cs typeface="+mn-cs"/>
              </a:rPr>
              <a:t> Selangor</a:t>
            </a:r>
          </a:p>
          <a:p>
            <a:pPr eaLnBrk="1" hangingPunct="1">
              <a:lnSpc>
                <a:spcPct val="115000"/>
              </a:lnSpc>
              <a:buFontTx/>
              <a:buAutoNum type="arabicPeriod"/>
              <a:defRPr/>
            </a:pPr>
            <a:r>
              <a:rPr lang="en-US" sz="1800" b="0" dirty="0" err="1" smtClean="0">
                <a:solidFill>
                  <a:prstClr val="black"/>
                </a:solidFill>
                <a:latin typeface="Calibri" pitchFamily="34" charset="0"/>
                <a:cs typeface="+mn-cs"/>
              </a:rPr>
              <a:t>Negeri</a:t>
            </a:r>
            <a:r>
              <a:rPr lang="en-US" sz="1800" b="0" dirty="0" smtClean="0">
                <a:solidFill>
                  <a:prstClr val="black"/>
                </a:solidFill>
                <a:latin typeface="Calibri" pitchFamily="34" charset="0"/>
                <a:cs typeface="+mn-cs"/>
              </a:rPr>
              <a:t> Sembilan</a:t>
            </a:r>
          </a:p>
          <a:p>
            <a:pPr eaLnBrk="1" hangingPunct="1">
              <a:lnSpc>
                <a:spcPct val="115000"/>
              </a:lnSpc>
              <a:buFontTx/>
              <a:buAutoNum type="arabicPeriod"/>
              <a:defRPr/>
            </a:pPr>
            <a:r>
              <a:rPr lang="en-US" sz="1800" b="0" dirty="0" err="1" smtClean="0">
                <a:solidFill>
                  <a:prstClr val="black"/>
                </a:solidFill>
                <a:latin typeface="Calibri" pitchFamily="34" charset="0"/>
                <a:cs typeface="+mn-cs"/>
              </a:rPr>
              <a:t>Negeri</a:t>
            </a:r>
            <a:r>
              <a:rPr lang="en-US" sz="1800" b="0" dirty="0" smtClean="0">
                <a:solidFill>
                  <a:prstClr val="black"/>
                </a:solidFill>
                <a:latin typeface="Calibri" pitchFamily="34" charset="0"/>
                <a:cs typeface="+mn-cs"/>
              </a:rPr>
              <a:t> Johor</a:t>
            </a:r>
          </a:p>
          <a:p>
            <a:pPr eaLnBrk="1" hangingPunct="1">
              <a:lnSpc>
                <a:spcPct val="115000"/>
              </a:lnSpc>
              <a:buFontTx/>
              <a:buAutoNum type="arabicPeriod"/>
              <a:defRPr/>
            </a:pPr>
            <a:r>
              <a:rPr lang="en-US" sz="1800" b="0" dirty="0" err="1" smtClean="0">
                <a:solidFill>
                  <a:prstClr val="black"/>
                </a:solidFill>
                <a:latin typeface="Calibri" pitchFamily="34" charset="0"/>
                <a:cs typeface="+mn-cs"/>
              </a:rPr>
              <a:t>Negeri</a:t>
            </a:r>
            <a:r>
              <a:rPr lang="en-US" sz="1800" b="0" dirty="0" smtClean="0">
                <a:solidFill>
                  <a:prstClr val="black"/>
                </a:solidFill>
                <a:latin typeface="Calibri" pitchFamily="34" charset="0"/>
                <a:cs typeface="+mn-cs"/>
              </a:rPr>
              <a:t> Kelantan</a:t>
            </a:r>
          </a:p>
          <a:p>
            <a:pPr eaLnBrk="1" hangingPunct="1">
              <a:lnSpc>
                <a:spcPct val="115000"/>
              </a:lnSpc>
              <a:buFontTx/>
              <a:buAutoNum type="arabicPeriod"/>
              <a:defRPr/>
            </a:pPr>
            <a:r>
              <a:rPr lang="en-US" sz="1800" b="0" dirty="0" err="1" smtClean="0">
                <a:solidFill>
                  <a:prstClr val="black"/>
                </a:solidFill>
                <a:latin typeface="Calibri" pitchFamily="34" charset="0"/>
                <a:cs typeface="+mn-cs"/>
              </a:rPr>
              <a:t>Negeri</a:t>
            </a:r>
            <a:r>
              <a:rPr lang="en-US" sz="1800" b="0" dirty="0" smtClean="0">
                <a:solidFill>
                  <a:prstClr val="black"/>
                </a:solidFill>
                <a:latin typeface="Calibri" pitchFamily="34" charset="0"/>
                <a:cs typeface="+mn-cs"/>
              </a:rPr>
              <a:t> Kedah</a:t>
            </a:r>
          </a:p>
          <a:p>
            <a:pPr eaLnBrk="1" hangingPunct="1">
              <a:lnSpc>
                <a:spcPct val="115000"/>
              </a:lnSpc>
              <a:buFontTx/>
              <a:buAutoNum type="arabicPeriod"/>
              <a:defRPr/>
            </a:pPr>
            <a:r>
              <a:rPr lang="en-US" sz="1800" b="0" dirty="0" err="1" smtClean="0">
                <a:solidFill>
                  <a:prstClr val="black"/>
                </a:solidFill>
                <a:latin typeface="Calibri" pitchFamily="34" charset="0"/>
                <a:cs typeface="+mn-cs"/>
              </a:rPr>
              <a:t>Negeri</a:t>
            </a:r>
            <a:r>
              <a:rPr lang="en-US" sz="1800" b="0" dirty="0" smtClean="0">
                <a:solidFill>
                  <a:prstClr val="black"/>
                </a:solidFill>
                <a:latin typeface="Calibri" pitchFamily="34" charset="0"/>
                <a:cs typeface="+mn-cs"/>
              </a:rPr>
              <a:t> Sarawak</a:t>
            </a:r>
          </a:p>
          <a:p>
            <a:pPr eaLnBrk="1" hangingPunct="1">
              <a:lnSpc>
                <a:spcPct val="115000"/>
              </a:lnSpc>
              <a:buFontTx/>
              <a:buAutoNum type="arabicPeriod"/>
              <a:defRPr/>
            </a:pPr>
            <a:r>
              <a:rPr lang="en-US" sz="1800" b="0" dirty="0" err="1" smtClean="0">
                <a:solidFill>
                  <a:prstClr val="black"/>
                </a:solidFill>
                <a:latin typeface="Calibri" pitchFamily="34" charset="0"/>
                <a:cs typeface="+mn-cs"/>
              </a:rPr>
              <a:t>Negeri</a:t>
            </a:r>
            <a:r>
              <a:rPr lang="en-US" sz="1800" b="0" dirty="0" smtClean="0">
                <a:solidFill>
                  <a:prstClr val="black"/>
                </a:solidFill>
                <a:latin typeface="Calibri" pitchFamily="34" charset="0"/>
                <a:cs typeface="+mn-cs"/>
              </a:rPr>
              <a:t> </a:t>
            </a:r>
            <a:r>
              <a:rPr lang="en-US" sz="1800" b="0" dirty="0" err="1" smtClean="0">
                <a:solidFill>
                  <a:prstClr val="black"/>
                </a:solidFill>
                <a:latin typeface="Calibri" pitchFamily="34" charset="0"/>
                <a:cs typeface="+mn-cs"/>
              </a:rPr>
              <a:t>Pulau</a:t>
            </a:r>
            <a:r>
              <a:rPr lang="en-US" sz="1800" b="0" dirty="0" smtClean="0">
                <a:solidFill>
                  <a:prstClr val="black"/>
                </a:solidFill>
                <a:latin typeface="Calibri" pitchFamily="34" charset="0"/>
                <a:cs typeface="+mn-cs"/>
              </a:rPr>
              <a:t> Pinang</a:t>
            </a:r>
          </a:p>
          <a:p>
            <a:pPr eaLnBrk="1" hangingPunct="1">
              <a:lnSpc>
                <a:spcPct val="115000"/>
              </a:lnSpc>
              <a:buFontTx/>
              <a:buAutoNum type="arabicPeriod"/>
              <a:defRPr/>
            </a:pPr>
            <a:r>
              <a:rPr lang="en-US" sz="1800" b="0" dirty="0" err="1" smtClean="0">
                <a:solidFill>
                  <a:prstClr val="black"/>
                </a:solidFill>
                <a:latin typeface="Calibri" pitchFamily="34" charset="0"/>
                <a:cs typeface="+mn-cs"/>
              </a:rPr>
              <a:t>Negeri</a:t>
            </a:r>
            <a:r>
              <a:rPr lang="en-US" sz="1800" b="0" dirty="0" smtClean="0">
                <a:solidFill>
                  <a:prstClr val="black"/>
                </a:solidFill>
                <a:latin typeface="Calibri" pitchFamily="34" charset="0"/>
                <a:cs typeface="+mn-cs"/>
              </a:rPr>
              <a:t> Melaka</a:t>
            </a:r>
          </a:p>
          <a:p>
            <a:pPr eaLnBrk="1" hangingPunct="1">
              <a:lnSpc>
                <a:spcPct val="115000"/>
              </a:lnSpc>
              <a:buFontTx/>
              <a:buAutoNum type="arabicPeriod"/>
              <a:defRPr/>
            </a:pPr>
            <a:r>
              <a:rPr lang="en-US" sz="1800" b="0" dirty="0" err="1" smtClean="0">
                <a:solidFill>
                  <a:prstClr val="black"/>
                </a:solidFill>
                <a:latin typeface="Calibri" pitchFamily="34" charset="0"/>
                <a:cs typeface="+mn-cs"/>
              </a:rPr>
              <a:t>Negeri</a:t>
            </a:r>
            <a:r>
              <a:rPr lang="en-US" sz="1800" b="0" dirty="0" smtClean="0">
                <a:solidFill>
                  <a:prstClr val="black"/>
                </a:solidFill>
                <a:latin typeface="Calibri" pitchFamily="34" charset="0"/>
                <a:cs typeface="+mn-cs"/>
              </a:rPr>
              <a:t> Sabah</a:t>
            </a:r>
          </a:p>
          <a:p>
            <a:pPr eaLnBrk="1" hangingPunct="1">
              <a:lnSpc>
                <a:spcPct val="115000"/>
              </a:lnSpc>
              <a:buFontTx/>
              <a:buAutoNum type="arabicPeriod"/>
              <a:defRPr/>
            </a:pPr>
            <a:r>
              <a:rPr lang="en-US" sz="1800" b="0" dirty="0" smtClean="0">
                <a:solidFill>
                  <a:prstClr val="black"/>
                </a:solidFill>
                <a:latin typeface="Calibri" pitchFamily="34" charset="0"/>
                <a:cs typeface="+mn-cs"/>
              </a:rPr>
              <a:t>Wilayah Persekutuan Kuala Lumpur</a:t>
            </a:r>
          </a:p>
          <a:p>
            <a:pPr eaLnBrk="1" hangingPunct="1">
              <a:lnSpc>
                <a:spcPct val="115000"/>
              </a:lnSpc>
              <a:buFontTx/>
              <a:buAutoNum type="arabicPeriod"/>
              <a:defRPr/>
            </a:pPr>
            <a:r>
              <a:rPr lang="en-US" sz="1800" b="0" dirty="0" smtClean="0">
                <a:solidFill>
                  <a:prstClr val="black"/>
                </a:solidFill>
                <a:latin typeface="Calibri" pitchFamily="34" charset="0"/>
                <a:cs typeface="+mn-cs"/>
              </a:rPr>
              <a:t>Wilayah Persekutuan Labuan</a:t>
            </a:r>
          </a:p>
          <a:p>
            <a:pPr eaLnBrk="1" hangingPunct="1">
              <a:lnSpc>
                <a:spcPct val="115000"/>
              </a:lnSpc>
              <a:spcBef>
                <a:spcPct val="50000"/>
              </a:spcBef>
              <a:defRPr/>
            </a:pPr>
            <a:endParaRPr lang="en-US" sz="1800" b="0" dirty="0" smtClean="0">
              <a:solidFill>
                <a:prstClr val="black"/>
              </a:solidFill>
              <a:latin typeface="Calibri" pitchFamily="34" charset="0"/>
              <a:cs typeface="+mn-cs"/>
            </a:endParaRPr>
          </a:p>
        </p:txBody>
      </p:sp>
      <p:sp>
        <p:nvSpPr>
          <p:cNvPr id="9224" name="Rectangle 8"/>
          <p:cNvSpPr>
            <a:spLocks noChangeArrowheads="1"/>
          </p:cNvSpPr>
          <p:nvPr/>
        </p:nvSpPr>
        <p:spPr bwMode="auto">
          <a:xfrm>
            <a:off x="4035425" y="1066800"/>
            <a:ext cx="4572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60400" indent="-660400">
              <a:buFont typeface="+mj-lt"/>
              <a:buAutoNum type="arabicPeriod" startAt="17"/>
              <a:defRPr/>
            </a:pPr>
            <a:r>
              <a:rPr lang="en-US" sz="1800" b="0" dirty="0" smtClean="0">
                <a:solidFill>
                  <a:prstClr val="black"/>
                </a:solidFill>
                <a:latin typeface="Calibri" pitchFamily="34" charset="0"/>
                <a:cs typeface="+mn-cs"/>
              </a:rPr>
              <a:t>Wilayah Persekutuan </a:t>
            </a:r>
            <a:r>
              <a:rPr lang="en-US" sz="1800" b="0" dirty="0" err="1" smtClean="0">
                <a:solidFill>
                  <a:prstClr val="black"/>
                </a:solidFill>
                <a:latin typeface="Calibri" pitchFamily="34" charset="0"/>
                <a:cs typeface="+mn-cs"/>
              </a:rPr>
              <a:t>Putrajaya</a:t>
            </a:r>
            <a:endParaRPr lang="en-US" sz="1800" b="0" dirty="0" smtClean="0">
              <a:solidFill>
                <a:prstClr val="black"/>
              </a:solidFill>
              <a:latin typeface="Calibri" pitchFamily="34" charset="0"/>
              <a:cs typeface="+mn-cs"/>
            </a:endParaRPr>
          </a:p>
          <a:p>
            <a:pPr marL="660400" indent="-660400">
              <a:buFontTx/>
              <a:buAutoNum type="arabicPeriod" startAt="17"/>
              <a:defRPr/>
            </a:pPr>
            <a:r>
              <a:rPr lang="en-US" sz="1800" b="0" dirty="0" err="1" smtClean="0">
                <a:solidFill>
                  <a:prstClr val="black"/>
                </a:solidFill>
                <a:latin typeface="Calibri" pitchFamily="34" charset="0"/>
                <a:cs typeface="+mn-cs"/>
              </a:rPr>
              <a:t>Kementerian</a:t>
            </a:r>
            <a:endParaRPr lang="en-US" sz="1800" b="0" dirty="0">
              <a:solidFill>
                <a:prstClr val="black"/>
              </a:solidFill>
              <a:latin typeface="Calibri" pitchFamily="34" charset="0"/>
              <a:cs typeface="+mn-cs"/>
            </a:endParaRPr>
          </a:p>
          <a:p>
            <a:pPr marL="660400" indent="-660400">
              <a:buFontTx/>
              <a:buAutoNum type="arabicPeriod" startAt="17"/>
              <a:defRPr/>
            </a:pPr>
            <a:r>
              <a:rPr lang="en-US" sz="1800" b="0" dirty="0" err="1">
                <a:solidFill>
                  <a:prstClr val="black"/>
                </a:solidFill>
                <a:latin typeface="Calibri" pitchFamily="34" charset="0"/>
                <a:cs typeface="+mn-cs"/>
              </a:rPr>
              <a:t>Jabatan</a:t>
            </a:r>
            <a:r>
              <a:rPr lang="en-US" sz="1800" b="0" dirty="0">
                <a:solidFill>
                  <a:prstClr val="black"/>
                </a:solidFill>
                <a:latin typeface="Calibri" pitchFamily="34" charset="0"/>
                <a:cs typeface="+mn-cs"/>
              </a:rPr>
              <a:t> Persekutuan</a:t>
            </a:r>
          </a:p>
          <a:p>
            <a:pPr marL="660400" indent="-660400">
              <a:defRPr/>
            </a:pPr>
            <a:r>
              <a:rPr lang="en-US" sz="1800" b="0" dirty="0">
                <a:solidFill>
                  <a:prstClr val="black"/>
                </a:solidFill>
                <a:latin typeface="Calibri" pitchFamily="34" charset="0"/>
                <a:cs typeface="+mn-cs"/>
              </a:rPr>
              <a:t>21.	</a:t>
            </a:r>
            <a:r>
              <a:rPr lang="en-US" sz="1800" b="0" dirty="0" err="1">
                <a:solidFill>
                  <a:prstClr val="black"/>
                </a:solidFill>
                <a:latin typeface="Calibri" pitchFamily="34" charset="0"/>
                <a:cs typeface="+mn-cs"/>
              </a:rPr>
              <a:t>Jabatan</a:t>
            </a:r>
            <a:r>
              <a:rPr lang="en-US" sz="1800" b="0" dirty="0">
                <a:solidFill>
                  <a:prstClr val="black"/>
                </a:solidFill>
                <a:latin typeface="Calibri" pitchFamily="34" charset="0"/>
                <a:cs typeface="+mn-cs"/>
              </a:rPr>
              <a:t> </a:t>
            </a:r>
            <a:r>
              <a:rPr lang="en-US" sz="1800" b="0" dirty="0" err="1">
                <a:solidFill>
                  <a:prstClr val="black"/>
                </a:solidFill>
                <a:latin typeface="Calibri" pitchFamily="34" charset="0"/>
                <a:cs typeface="+mn-cs"/>
              </a:rPr>
              <a:t>Kerajaan</a:t>
            </a:r>
            <a:r>
              <a:rPr lang="en-US" sz="1800" b="0" dirty="0">
                <a:solidFill>
                  <a:prstClr val="black"/>
                </a:solidFill>
                <a:latin typeface="Calibri" pitchFamily="34" charset="0"/>
                <a:cs typeface="+mn-cs"/>
              </a:rPr>
              <a:t> </a:t>
            </a:r>
            <a:r>
              <a:rPr lang="en-US" sz="1800" b="0" dirty="0" err="1">
                <a:solidFill>
                  <a:prstClr val="black"/>
                </a:solidFill>
                <a:latin typeface="Calibri" pitchFamily="34" charset="0"/>
                <a:cs typeface="+mn-cs"/>
              </a:rPr>
              <a:t>Negeri</a:t>
            </a:r>
            <a:endParaRPr lang="en-US" sz="1800" b="0" dirty="0">
              <a:solidFill>
                <a:prstClr val="black"/>
              </a:solidFill>
              <a:latin typeface="Calibri" pitchFamily="34" charset="0"/>
              <a:cs typeface="+mn-cs"/>
            </a:endParaRPr>
          </a:p>
          <a:p>
            <a:pPr marL="660400" indent="-660400">
              <a:buFontTx/>
              <a:buAutoNum type="arabicPeriod" startAt="22"/>
              <a:defRPr/>
            </a:pPr>
            <a:r>
              <a:rPr lang="en-US" sz="1800" b="0" dirty="0" err="1">
                <a:solidFill>
                  <a:prstClr val="black"/>
                </a:solidFill>
                <a:latin typeface="Calibri" pitchFamily="34" charset="0"/>
                <a:cs typeface="+mn-cs"/>
              </a:rPr>
              <a:t>Badan</a:t>
            </a:r>
            <a:r>
              <a:rPr lang="en-US" sz="1800" b="0" dirty="0">
                <a:solidFill>
                  <a:prstClr val="black"/>
                </a:solidFill>
                <a:latin typeface="Calibri" pitchFamily="34" charset="0"/>
                <a:cs typeface="+mn-cs"/>
              </a:rPr>
              <a:t> </a:t>
            </a:r>
            <a:r>
              <a:rPr lang="en-US" sz="1800" b="0" dirty="0" err="1">
                <a:solidFill>
                  <a:prstClr val="black"/>
                </a:solidFill>
                <a:latin typeface="Calibri" pitchFamily="34" charset="0"/>
                <a:cs typeface="+mn-cs"/>
              </a:rPr>
              <a:t>Berkanun</a:t>
            </a:r>
            <a:r>
              <a:rPr lang="en-US" sz="1800" b="0" dirty="0">
                <a:solidFill>
                  <a:prstClr val="black"/>
                </a:solidFill>
                <a:latin typeface="Calibri" pitchFamily="34" charset="0"/>
                <a:cs typeface="+mn-cs"/>
              </a:rPr>
              <a:t> di </a:t>
            </a:r>
            <a:r>
              <a:rPr lang="en-US" sz="1800" b="0" dirty="0" err="1">
                <a:solidFill>
                  <a:prstClr val="black"/>
                </a:solidFill>
                <a:latin typeface="Calibri" pitchFamily="34" charset="0"/>
                <a:cs typeface="+mn-cs"/>
              </a:rPr>
              <a:t>Bawah</a:t>
            </a:r>
            <a:r>
              <a:rPr lang="en-US" sz="1800" b="0" dirty="0">
                <a:solidFill>
                  <a:prstClr val="black"/>
                </a:solidFill>
                <a:latin typeface="Calibri" pitchFamily="34" charset="0"/>
                <a:cs typeface="+mn-cs"/>
              </a:rPr>
              <a:t> </a:t>
            </a:r>
            <a:r>
              <a:rPr lang="en-US" sz="1800" b="0" dirty="0" err="1">
                <a:solidFill>
                  <a:prstClr val="black"/>
                </a:solidFill>
                <a:latin typeface="Calibri" pitchFamily="34" charset="0"/>
                <a:cs typeface="+mn-cs"/>
              </a:rPr>
              <a:t>Kerajaan</a:t>
            </a:r>
            <a:r>
              <a:rPr lang="en-US" sz="1800" b="0" dirty="0">
                <a:solidFill>
                  <a:prstClr val="black"/>
                </a:solidFill>
                <a:latin typeface="Calibri" pitchFamily="34" charset="0"/>
                <a:cs typeface="+mn-cs"/>
              </a:rPr>
              <a:t> </a:t>
            </a:r>
            <a:r>
              <a:rPr lang="en-US" sz="1800" b="0" dirty="0" err="1">
                <a:solidFill>
                  <a:prstClr val="black"/>
                </a:solidFill>
                <a:latin typeface="Calibri" pitchFamily="34" charset="0"/>
                <a:cs typeface="+mn-cs"/>
              </a:rPr>
              <a:t>Pusat</a:t>
            </a:r>
            <a:endParaRPr lang="en-US" sz="1800" b="0" dirty="0">
              <a:solidFill>
                <a:prstClr val="black"/>
              </a:solidFill>
              <a:latin typeface="Calibri" pitchFamily="34" charset="0"/>
              <a:cs typeface="+mn-cs"/>
            </a:endParaRPr>
          </a:p>
          <a:p>
            <a:pPr marL="660400" indent="-660400">
              <a:buFontTx/>
              <a:buAutoNum type="arabicPeriod" startAt="22"/>
              <a:defRPr/>
            </a:pPr>
            <a:r>
              <a:rPr lang="en-US" sz="1800" b="0" dirty="0" err="1">
                <a:solidFill>
                  <a:prstClr val="black"/>
                </a:solidFill>
                <a:latin typeface="Calibri" pitchFamily="34" charset="0"/>
                <a:cs typeface="+mn-cs"/>
              </a:rPr>
              <a:t>Badan</a:t>
            </a:r>
            <a:r>
              <a:rPr lang="en-US" sz="1800" b="0" dirty="0">
                <a:solidFill>
                  <a:prstClr val="black"/>
                </a:solidFill>
                <a:latin typeface="Calibri" pitchFamily="34" charset="0"/>
                <a:cs typeface="+mn-cs"/>
              </a:rPr>
              <a:t> </a:t>
            </a:r>
            <a:r>
              <a:rPr lang="en-US" sz="1800" b="0" dirty="0" err="1">
                <a:solidFill>
                  <a:prstClr val="black"/>
                </a:solidFill>
                <a:latin typeface="Calibri" pitchFamily="34" charset="0"/>
                <a:cs typeface="+mn-cs"/>
              </a:rPr>
              <a:t>Berkanun</a:t>
            </a:r>
            <a:r>
              <a:rPr lang="en-US" sz="1800" b="0" dirty="0">
                <a:solidFill>
                  <a:prstClr val="black"/>
                </a:solidFill>
                <a:latin typeface="Calibri" pitchFamily="34" charset="0"/>
                <a:cs typeface="+mn-cs"/>
              </a:rPr>
              <a:t> di </a:t>
            </a:r>
            <a:r>
              <a:rPr lang="en-US" sz="1800" b="0" dirty="0" err="1">
                <a:solidFill>
                  <a:prstClr val="black"/>
                </a:solidFill>
                <a:latin typeface="Calibri" pitchFamily="34" charset="0"/>
                <a:cs typeface="+mn-cs"/>
              </a:rPr>
              <a:t>Bawah</a:t>
            </a:r>
            <a:r>
              <a:rPr lang="en-US" sz="1800" b="0" dirty="0">
                <a:solidFill>
                  <a:prstClr val="black"/>
                </a:solidFill>
                <a:latin typeface="Calibri" pitchFamily="34" charset="0"/>
                <a:cs typeface="+mn-cs"/>
              </a:rPr>
              <a:t> </a:t>
            </a:r>
            <a:r>
              <a:rPr lang="en-US" sz="1800" b="0" dirty="0" err="1">
                <a:solidFill>
                  <a:prstClr val="black"/>
                </a:solidFill>
                <a:latin typeface="Calibri" pitchFamily="34" charset="0"/>
                <a:cs typeface="+mn-cs"/>
              </a:rPr>
              <a:t>Kerajaan</a:t>
            </a:r>
            <a:r>
              <a:rPr lang="en-US" sz="1800" b="0" dirty="0">
                <a:solidFill>
                  <a:prstClr val="black"/>
                </a:solidFill>
                <a:latin typeface="Calibri" pitchFamily="34" charset="0"/>
                <a:cs typeface="+mn-cs"/>
              </a:rPr>
              <a:t> </a:t>
            </a:r>
            <a:r>
              <a:rPr lang="en-US" sz="1800" b="0" dirty="0" err="1">
                <a:solidFill>
                  <a:prstClr val="black"/>
                </a:solidFill>
                <a:latin typeface="Calibri" pitchFamily="34" charset="0"/>
                <a:cs typeface="+mn-cs"/>
              </a:rPr>
              <a:t>Negeri</a:t>
            </a:r>
            <a:endParaRPr lang="en-US" sz="1800" b="0" dirty="0">
              <a:solidFill>
                <a:prstClr val="black"/>
              </a:solidFill>
              <a:latin typeface="Calibri" pitchFamily="34" charset="0"/>
              <a:cs typeface="+mn-cs"/>
            </a:endParaRPr>
          </a:p>
          <a:p>
            <a:pPr marL="660400" indent="-660400">
              <a:buFontTx/>
              <a:buAutoNum type="arabicPeriod" startAt="22"/>
              <a:defRPr/>
            </a:pPr>
            <a:r>
              <a:rPr lang="en-US" sz="1800" b="0" dirty="0" err="1">
                <a:solidFill>
                  <a:prstClr val="black"/>
                </a:solidFill>
                <a:latin typeface="Calibri" pitchFamily="34" charset="0"/>
                <a:cs typeface="+mn-cs"/>
              </a:rPr>
              <a:t>Perubuhan</a:t>
            </a:r>
            <a:endParaRPr lang="en-US" sz="1800" b="0" dirty="0">
              <a:solidFill>
                <a:prstClr val="black"/>
              </a:solidFill>
              <a:latin typeface="Calibri" pitchFamily="34" charset="0"/>
              <a:cs typeface="+mn-cs"/>
            </a:endParaRPr>
          </a:p>
          <a:p>
            <a:pPr marL="660400" indent="-660400">
              <a:buFontTx/>
              <a:buAutoNum type="arabicPeriod" startAt="22"/>
              <a:defRPr/>
            </a:pPr>
            <a:r>
              <a:rPr lang="en-US" sz="1800" b="0" dirty="0" err="1">
                <a:solidFill>
                  <a:prstClr val="black"/>
                </a:solidFill>
                <a:latin typeface="Calibri" pitchFamily="34" charset="0"/>
                <a:cs typeface="+mn-cs"/>
              </a:rPr>
              <a:t>Persatuan</a:t>
            </a:r>
            <a:endParaRPr lang="en-US" sz="1800" b="0" dirty="0">
              <a:solidFill>
                <a:prstClr val="black"/>
              </a:solidFill>
              <a:latin typeface="Calibri" pitchFamily="34" charset="0"/>
              <a:cs typeface="+mn-cs"/>
            </a:endParaRPr>
          </a:p>
          <a:p>
            <a:pPr marL="660400" indent="-660400">
              <a:buFontTx/>
              <a:buAutoNum type="arabicPeriod" startAt="22"/>
              <a:defRPr/>
            </a:pPr>
            <a:r>
              <a:rPr lang="en-US" sz="1800" b="0" dirty="0" err="1">
                <a:solidFill>
                  <a:prstClr val="black"/>
                </a:solidFill>
                <a:latin typeface="Calibri" pitchFamily="34" charset="0"/>
                <a:cs typeface="+mn-cs"/>
              </a:rPr>
              <a:t>Swasta</a:t>
            </a:r>
            <a:endParaRPr lang="en-US" sz="1800" b="0" dirty="0">
              <a:solidFill>
                <a:prstClr val="black"/>
              </a:solidFill>
              <a:latin typeface="Calibri" pitchFamily="34" charset="0"/>
              <a:cs typeface="+mn-cs"/>
            </a:endParaRPr>
          </a:p>
          <a:p>
            <a:pPr marL="660400" indent="-660400">
              <a:buFontTx/>
              <a:buAutoNum type="arabicPeriod" startAt="22"/>
              <a:defRPr/>
            </a:pPr>
            <a:r>
              <a:rPr lang="en-US" sz="1800" b="0" dirty="0" err="1">
                <a:solidFill>
                  <a:prstClr val="black"/>
                </a:solidFill>
                <a:latin typeface="Calibri" pitchFamily="34" charset="0"/>
                <a:cs typeface="+mn-cs"/>
              </a:rPr>
              <a:t>Bendera-bendera</a:t>
            </a:r>
            <a:r>
              <a:rPr lang="en-US" sz="1800" b="0" dirty="0">
                <a:solidFill>
                  <a:prstClr val="black"/>
                </a:solidFill>
                <a:latin typeface="Calibri" pitchFamily="34" charset="0"/>
                <a:cs typeface="+mn-cs"/>
              </a:rPr>
              <a:t> Lain</a:t>
            </a:r>
          </a:p>
          <a:p>
            <a:pPr>
              <a:defRPr/>
            </a:pPr>
            <a:endParaRPr lang="en-US" sz="1800" b="0" dirty="0" smtClean="0">
              <a:solidFill>
                <a:prstClr val="black"/>
              </a:solidFill>
              <a:latin typeface="Calibri" pitchFamily="34" charset="0"/>
              <a:cs typeface="+mn-cs"/>
            </a:endParaRPr>
          </a:p>
          <a:p>
            <a:pPr>
              <a:defRPr/>
            </a:pPr>
            <a:endParaRPr lang="en-US" sz="1800" b="0" dirty="0">
              <a:solidFill>
                <a:prstClr val="black"/>
              </a:solidFill>
              <a:latin typeface="Calibri" pitchFamily="34" charset="0"/>
              <a:cs typeface="+mn-cs"/>
            </a:endParaRPr>
          </a:p>
          <a:p>
            <a:pPr>
              <a:defRPr/>
            </a:pPr>
            <a:r>
              <a:rPr lang="en-US" sz="1800" b="0" dirty="0" smtClean="0">
                <a:solidFill>
                  <a:prstClr val="black"/>
                </a:solidFill>
                <a:latin typeface="Calibri" pitchFamily="34" charset="0"/>
                <a:cs typeface="+mn-cs"/>
              </a:rPr>
              <a:t>                *</a:t>
            </a:r>
            <a:r>
              <a:rPr lang="en-US" sz="1800" b="0" dirty="0" err="1" smtClean="0">
                <a:solidFill>
                  <a:prstClr val="black"/>
                </a:solidFill>
                <a:latin typeface="Calibri" pitchFamily="34" charset="0"/>
                <a:cs typeface="+mn-cs"/>
              </a:rPr>
              <a:t>Edisi</a:t>
            </a:r>
            <a:r>
              <a:rPr lang="en-US" sz="1800" b="0" dirty="0" smtClean="0">
                <a:solidFill>
                  <a:prstClr val="black"/>
                </a:solidFill>
                <a:latin typeface="Calibri" pitchFamily="34" charset="0"/>
                <a:cs typeface="+mn-cs"/>
              </a:rPr>
              <a:t> : 3 </a:t>
            </a:r>
            <a:r>
              <a:rPr lang="en-US" sz="1800" b="0" dirty="0" err="1" smtClean="0">
                <a:solidFill>
                  <a:prstClr val="black"/>
                </a:solidFill>
                <a:latin typeface="Calibri" pitchFamily="34" charset="0"/>
                <a:cs typeface="+mn-cs"/>
              </a:rPr>
              <a:t>Januari</a:t>
            </a:r>
            <a:r>
              <a:rPr lang="en-US" sz="1800" b="0" dirty="0" smtClean="0">
                <a:solidFill>
                  <a:prstClr val="black"/>
                </a:solidFill>
                <a:latin typeface="Calibri" pitchFamily="34" charset="0"/>
                <a:cs typeface="+mn-cs"/>
              </a:rPr>
              <a:t> 2012</a:t>
            </a:r>
            <a:endParaRPr lang="en-US" sz="1800" b="0" dirty="0">
              <a:solidFill>
                <a:prstClr val="black"/>
              </a:solidFill>
              <a:latin typeface="Calibri" pitchFamily="34" charset="0"/>
              <a:cs typeface="+mn-cs"/>
            </a:endParaRPr>
          </a:p>
          <a:p>
            <a:pPr>
              <a:defRPr/>
            </a:pPr>
            <a:endParaRPr lang="en-US" sz="1800" b="0" dirty="0">
              <a:solidFill>
                <a:prstClr val="black"/>
              </a:solidFill>
              <a:latin typeface="Calibri" pitchFamily="34" charset="0"/>
              <a:cs typeface="+mn-cs"/>
            </a:endParaRPr>
          </a:p>
          <a:p>
            <a:pPr>
              <a:defRPr/>
            </a:pPr>
            <a:r>
              <a:rPr lang="en-US" sz="1800" b="0" dirty="0">
                <a:solidFill>
                  <a:prstClr val="black"/>
                </a:solidFill>
                <a:latin typeface="Calibri" pitchFamily="34" charset="0"/>
                <a:cs typeface="+mn-cs"/>
              </a:rPr>
              <a:t>                                                   </a:t>
            </a:r>
          </a:p>
        </p:txBody>
      </p:sp>
      <p:sp>
        <p:nvSpPr>
          <p:cNvPr id="12" name="Rectangle 11"/>
          <p:cNvSpPr/>
          <p:nvPr/>
        </p:nvSpPr>
        <p:spPr>
          <a:xfrm>
            <a:off x="-28575" y="-66675"/>
            <a:ext cx="9172575" cy="954088"/>
          </a:xfrm>
          <a:prstGeom prst="rect">
            <a:avLst/>
          </a:prstGeom>
          <a:noFill/>
        </p:spPr>
        <p:txBody>
          <a:bodyPr>
            <a:spAutoFit/>
          </a:bodyPr>
          <a:lstStyle/>
          <a:p>
            <a:pPr algn="ctr">
              <a:defRPr/>
            </a:pPr>
            <a:r>
              <a:rPr lang="ms-MY" sz="2800" kern="900" dirty="0">
                <a:solidFill>
                  <a:schemeClr val="bg1"/>
                </a:solidFill>
                <a:effectLst>
                  <a:outerShdw blurRad="50800" dist="38100" dir="10800000" algn="r" rotWithShape="0">
                    <a:prstClr val="black">
                      <a:alpha val="40000"/>
                    </a:prstClr>
                  </a:outerShdw>
                </a:effectLst>
                <a:latin typeface="Calibri" pitchFamily="34" charset="0"/>
              </a:rPr>
              <a:t>BENDERA MALAYSIA DAN NEGERI-NEGERI DALAM MALAYSIA SERTA SUSUNAN PENGIBARANNYA</a:t>
            </a:r>
          </a:p>
        </p:txBody>
      </p:sp>
    </p:spTree>
    <p:extLst>
      <p:ext uri="{BB962C8B-B14F-4D97-AF65-F5344CB8AC3E}">
        <p14:creationId xmlns:p14="http://schemas.microsoft.com/office/powerpoint/2010/main" val="1162381781"/>
      </p:ext>
    </p:extLst>
  </p:cSld>
  <p:clrMapOvr>
    <a:masterClrMapping/>
  </p:clrMapOvr>
  <p:transition advClick="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a:spLocks noChangeArrowheads="1"/>
          </p:cNvSpPr>
          <p:nvPr/>
        </p:nvSpPr>
        <p:spPr bwMode="auto">
          <a:xfrm>
            <a:off x="3962400" y="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800">
                <a:solidFill>
                  <a:srgbClr val="FFFFFF"/>
                </a:solidFill>
                <a:latin typeface="Calibri" pitchFamily="34" charset="0"/>
              </a:rPr>
              <a:t>Pengurusan Majlis</a:t>
            </a:r>
          </a:p>
          <a:p>
            <a:pPr algn="r"/>
            <a:r>
              <a:rPr lang="en-US" sz="1800">
                <a:solidFill>
                  <a:srgbClr val="FFFFFF"/>
                </a:solidFill>
                <a:latin typeface="Calibri" pitchFamily="34" charset="0"/>
              </a:rPr>
              <a:t>(SEBELUM, SEMASA, SELEPAS)</a:t>
            </a:r>
          </a:p>
        </p:txBody>
      </p:sp>
      <p:sp>
        <p:nvSpPr>
          <p:cNvPr id="9" name="Round Diagonal Corner Rectangle 8"/>
          <p:cNvSpPr/>
          <p:nvPr/>
        </p:nvSpPr>
        <p:spPr>
          <a:xfrm>
            <a:off x="858672" y="1610435"/>
            <a:ext cx="7731456" cy="685800"/>
          </a:xfrm>
          <a:prstGeom prst="round2DiagRect">
            <a:avLst>
              <a:gd name="adj1" fmla="val 0"/>
              <a:gd name="adj2" fmla="val 50000"/>
            </a:avLst>
          </a:prstGeom>
          <a:solidFill>
            <a:srgbClr val="FFC000"/>
          </a:solidFill>
          <a:ln>
            <a:noFill/>
          </a:ln>
          <a:effectLst>
            <a:outerShdw blurRad="190500" dist="228600" dir="2700000" algn="ctr">
              <a:srgbClr val="000000">
                <a:alpha val="30000"/>
              </a:srgbClr>
            </a:outerShdw>
          </a:effectLst>
          <a:scene3d>
            <a:camera prst="orthographicFront" fov="0">
              <a:rot lat="0" lon="0" rev="0"/>
            </a:camera>
            <a:lightRig rig="contrasting" dir="t">
              <a:rot lat="0" lon="0" rev="3600000"/>
            </a:lightRig>
          </a:scene3d>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rgbClr val="000000"/>
                </a:solidFill>
                <a:latin typeface="Calibri" pitchFamily="34" charset="0"/>
              </a:rPr>
              <a:t>20. RAPTAI</a:t>
            </a:r>
            <a:endParaRPr lang="en-US" dirty="0">
              <a:solidFill>
                <a:srgbClr val="D60093"/>
              </a:solidFill>
            </a:endParaRPr>
          </a:p>
        </p:txBody>
      </p:sp>
      <p:sp>
        <p:nvSpPr>
          <p:cNvPr id="7" name="Rectangle 6"/>
          <p:cNvSpPr/>
          <p:nvPr/>
        </p:nvSpPr>
        <p:spPr>
          <a:xfrm>
            <a:off x="1219200" y="2438400"/>
            <a:ext cx="7620000" cy="1347788"/>
          </a:xfrm>
          <a:prstGeom prst="rect">
            <a:avLst/>
          </a:prstGeom>
        </p:spPr>
        <p:txBody>
          <a:bodyPr>
            <a:spAutoFit/>
          </a:bodyPr>
          <a:lstStyle/>
          <a:p>
            <a:pPr algn="just" fontAlgn="auto">
              <a:spcBef>
                <a:spcPct val="20000"/>
              </a:spcBef>
              <a:spcAft>
                <a:spcPts val="0"/>
              </a:spcAft>
              <a:defRPr/>
            </a:pPr>
            <a:r>
              <a:rPr lang="en-US" sz="2400" kern="0" dirty="0" err="1">
                <a:solidFill>
                  <a:prstClr val="black"/>
                </a:solidFill>
                <a:latin typeface="Calibri" pitchFamily="34" charset="0"/>
                <a:cs typeface="+mn-cs"/>
              </a:rPr>
              <a:t>Pastikan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raptai</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dijalankan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dengan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sepenuhnya</a:t>
            </a:r>
            <a:r>
              <a:rPr lang="en-US" sz="2400" kern="0" dirty="0">
                <a:solidFill>
                  <a:prstClr val="black"/>
                </a:solidFill>
                <a:latin typeface="Calibri" pitchFamily="34" charset="0"/>
                <a:cs typeface="+mn-cs"/>
              </a:rPr>
              <a:t>.</a:t>
            </a:r>
          </a:p>
          <a:p>
            <a:pPr algn="just" fontAlgn="auto">
              <a:spcBef>
                <a:spcPct val="20000"/>
              </a:spcBef>
              <a:spcAft>
                <a:spcPts val="0"/>
              </a:spcAft>
              <a:defRPr/>
            </a:pPr>
            <a:r>
              <a:rPr lang="en-US" sz="2400" kern="0" dirty="0" err="1">
                <a:solidFill>
                  <a:prstClr val="black"/>
                </a:solidFill>
                <a:latin typeface="Calibri" pitchFamily="34" charset="0"/>
                <a:cs typeface="+mn-cs"/>
              </a:rPr>
              <a:t>Lihat</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kekurangan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dan</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masalah</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semasa</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raptai</a:t>
            </a:r>
            <a:r>
              <a:rPr lang="en-US" sz="2400" kern="0" dirty="0">
                <a:solidFill>
                  <a:prstClr val="black"/>
                </a:solidFill>
                <a:latin typeface="Calibri" pitchFamily="34" charset="0"/>
                <a:cs typeface="+mn-cs"/>
              </a:rPr>
              <a:t>.</a:t>
            </a:r>
          </a:p>
          <a:p>
            <a:pPr algn="just" fontAlgn="auto">
              <a:spcBef>
                <a:spcPct val="20000"/>
              </a:spcBef>
              <a:spcAft>
                <a:spcPts val="0"/>
              </a:spcAft>
              <a:defRPr/>
            </a:pPr>
            <a:r>
              <a:rPr lang="en-US" sz="2400" kern="0" dirty="0" err="1">
                <a:solidFill>
                  <a:prstClr val="black"/>
                </a:solidFill>
                <a:latin typeface="Calibri" pitchFamily="34" charset="0"/>
                <a:cs typeface="+mn-cs"/>
              </a:rPr>
              <a:t>Segera</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membuat</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penambah</a:t>
            </a:r>
            <a:r>
              <a:rPr lang="en-US" sz="2400" kern="0" dirty="0">
                <a:solidFill>
                  <a:prstClr val="black"/>
                </a:solidFill>
                <a:latin typeface="Calibri" pitchFamily="34" charset="0"/>
                <a:cs typeface="+mn-cs"/>
              </a:rPr>
              <a:t> </a:t>
            </a:r>
            <a:r>
              <a:rPr lang="en-US" sz="2400" kern="0" dirty="0" err="1">
                <a:solidFill>
                  <a:prstClr val="black"/>
                </a:solidFill>
                <a:latin typeface="Calibri" pitchFamily="34" charset="0"/>
                <a:cs typeface="+mn-cs"/>
              </a:rPr>
              <a:t>baikan</a:t>
            </a:r>
            <a:r>
              <a:rPr lang="en-US" sz="2400" kern="0" dirty="0">
                <a:solidFill>
                  <a:prstClr val="black"/>
                </a:solidFill>
                <a:latin typeface="Calibri" pitchFamily="34" charset="0"/>
                <a:cs typeface="+mn-cs"/>
              </a:rPr>
              <a:t>.</a:t>
            </a:r>
          </a:p>
        </p:txBody>
      </p:sp>
    </p:spTree>
    <p:extLst>
      <p:ext uri="{BB962C8B-B14F-4D97-AF65-F5344CB8AC3E}">
        <p14:creationId xmlns:p14="http://schemas.microsoft.com/office/powerpoint/2010/main" val="3338354559"/>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tihan iso">
  <a:themeElements>
    <a:clrScheme name="latihan is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tihan is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en-US" sz="3200" b="1" i="0" u="none" strike="noStrike" cap="none" normalizeH="0" baseline="0" smtClean="0">
            <a:ln>
              <a:noFill/>
            </a:ln>
            <a:solidFill>
              <a:srgbClr val="3333C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en-US" sz="3200" b="1" i="0" u="none" strike="noStrike" cap="none" normalizeH="0" baseline="0" smtClean="0">
            <a:ln>
              <a:noFill/>
            </a:ln>
            <a:solidFill>
              <a:srgbClr val="3333CC"/>
            </a:solidFill>
            <a:effectLst/>
            <a:latin typeface="Arial" charset="0"/>
          </a:defRPr>
        </a:defPPr>
      </a:lstStyle>
    </a:lnDef>
  </a:objectDefaults>
  <a:extraClrSchemeLst>
    <a:extraClrScheme>
      <a:clrScheme name="latihan is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tihan is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tihan is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tihan is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tihan is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tihan is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tihan is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tihan is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tihan is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tihan is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tihan is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tihan is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Education_Art_080108_Print_CrystalGraphics.com_PowerPoint_Templates_trial</Template>
  <TotalTime>8168</TotalTime>
  <Words>4443</Words>
  <Application>Microsoft Office PowerPoint</Application>
  <PresentationFormat>On-screen Show (4:3)</PresentationFormat>
  <Paragraphs>1183</Paragraphs>
  <Slides>120</Slides>
  <Notes>70</Notes>
  <HiddenSlides>0</HiddenSlides>
  <MMClips>0</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latihan iso</vt:lpstr>
      <vt:lpstr> KURSUS PENGURUSAN ACARA &amp; PENGACARAAN  OLEH: EN HUSALSHAH RIZAL HUSSIAN TIMBALAN PENGARAH PUSAT ALUMNI  UNIVERSITI PUTRA MALAYSIA (ACUPM)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TUGASAN  2 : 3S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KEPERLUAN MESYUARAT</vt:lpstr>
      <vt:lpstr>PowerPoint Presentation</vt:lpstr>
      <vt:lpstr>PERSEDIAAN ‘CHECKLIST’ PENGURUSAN MAJLIS</vt:lpstr>
      <vt:lpstr>PowerPoint Presentation</vt:lpstr>
      <vt:lpstr>PERSEDIAAN ‘CHECKLIST’...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KESESUAIAN PAKAIAN KE PELBAGAI MAJLIS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PERKARA PENTING DALAM PERHUBUNGAN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FPV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bstm09</cp:lastModifiedBy>
  <cp:revision>727</cp:revision>
  <cp:lastPrinted>2017-02-23T10:18:04Z</cp:lastPrinted>
  <dcterms:created xsi:type="dcterms:W3CDTF">2008-05-08T13:21:52Z</dcterms:created>
  <dcterms:modified xsi:type="dcterms:W3CDTF">2017-05-25T04:04:26Z</dcterms:modified>
</cp:coreProperties>
</file>