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image/jpeg" Extension="jpeg"/>
  <Default ContentType="application/vnd.openxmlformats-package.relationships+xml" Extension="rels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7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drawingml.diagramData+xml" PartName="/ppt/diagrams/data7.xml"/>
  <Override ContentType="application/vnd.openxmlformats-officedocument.drawingml.diagramData+xml" PartName="/ppt/diagrams/data6.xml"/>
  <Override ContentType="application/vnd.openxmlformats-officedocument.drawingml.diagramData+xml" PartName="/ppt/diagrams/data4.xml"/>
  <Override ContentType="application/vnd.openxmlformats-officedocument.drawingml.diagramData+xml" PartName="/ppt/diagrams/data3.xml"/>
  <Override ContentType="application/vnd.openxmlformats-officedocument.drawingml.diagramData+xml" PartName="/ppt/diagrams/data1.xml"/>
  <Override ContentType="application/vnd.openxmlformats-officedocument.drawingml.diagramData+xml" PartName="/ppt/diagrams/data2.xml"/>
  <Override ContentType="application/vnd.openxmlformats-officedocument.drawingml.diagramData+xml" PartName="/ppt/diagrams/data5.xml"/>
  <Override ContentType="application/vnd.openxmlformats-officedocument.presentationml.presProps+xml" PartName="/ppt/presProps2.xml"/>
  <Override ContentType="application/vnd.ms-office.drawingml.diagramDrawing+xml" PartName="/ppt/diagrams/drawing7.xml"/>
  <Override ContentType="application/vnd.ms-office.drawingml.diagramDrawing+xml" PartName="/ppt/diagrams/drawing5.xml"/>
  <Override ContentType="application/vnd.ms-office.drawingml.diagramDrawing+xml" PartName="/ppt/diagrams/drawing4.xml"/>
  <Override ContentType="application/vnd.ms-office.drawingml.diagramDrawing+xml" PartName="/ppt/diagrams/drawing3.xml"/>
  <Override ContentType="application/vnd.ms-office.drawingml.diagramDrawing+xml" PartName="/ppt/diagrams/drawing6.xml"/>
  <Override ContentType="application/vnd.ms-office.drawingml.diagramDrawing+xml" PartName="/ppt/diagrams/drawing1.xml"/>
  <Override ContentType="application/vnd.ms-office.drawingml.diagramDrawing+xml" PartName="/ppt/diagrams/drawing2.xml"/>
  <Override ContentType="application/vnd.openxmlformats-officedocument.drawingml.diagramColors+xml" PartName="/ppt/diagrams/colors2.xml"/>
  <Override ContentType="application/vnd.openxmlformats-officedocument.drawingml.diagramColors+xml" PartName="/ppt/diagrams/colors6.xml"/>
  <Override ContentType="application/vnd.openxmlformats-officedocument.drawingml.diagramColors+xml" PartName="/ppt/diagrams/colors5.xml"/>
  <Override ContentType="application/vnd.openxmlformats-officedocument.drawingml.diagramColors+xml" PartName="/ppt/diagrams/colors1.xml"/>
  <Override ContentType="application/vnd.openxmlformats-officedocument.drawingml.diagramColors+xml" PartName="/ppt/diagrams/colors7.xml"/>
  <Override ContentType="application/vnd.openxmlformats-officedocument.drawingml.diagramColors+xml" PartName="/ppt/diagrams/colors4.xml"/>
  <Override ContentType="application/vnd.openxmlformats-officedocument.drawingml.diagramColors+xml" PartName="/ppt/diagrams/colors3.xml"/>
  <Override ContentType="application/vnd.openxmlformats-officedocument.drawingml.diagramStyle+xml" PartName="/ppt/diagrams/quickStyle4.xml"/>
  <Override ContentType="application/vnd.openxmlformats-officedocument.drawingml.diagramStyle+xml" PartName="/ppt/diagrams/quickStyle3.xml"/>
  <Override ContentType="application/vnd.openxmlformats-officedocument.drawingml.diagramStyle+xml" PartName="/ppt/diagrams/quickStyle1.xml"/>
  <Override ContentType="application/vnd.openxmlformats-officedocument.drawingml.diagramStyle+xml" PartName="/ppt/diagrams/quickStyle5.xml"/>
  <Override ContentType="application/vnd.openxmlformats-officedocument.drawingml.diagramStyle+xml" PartName="/ppt/diagrams/quickStyle6.xml"/>
  <Override ContentType="application/vnd.openxmlformats-officedocument.drawingml.diagramStyle+xml" PartName="/ppt/diagrams/quickStyle7.xml"/>
  <Override ContentType="application/vnd.openxmlformats-officedocument.drawingml.diagramStyle+xml" PartName="/ppt/diagrams/quickStyle2.xml"/>
  <Override ContentType="application/vnd.openxmlformats-officedocument.drawingml.diagramLayout+xml" PartName="/ppt/diagrams/layout6.xml"/>
  <Override ContentType="application/vnd.openxmlformats-officedocument.drawingml.diagramLayout+xml" PartName="/ppt/diagrams/layout3.xml"/>
  <Override ContentType="application/vnd.openxmlformats-officedocument.drawingml.diagramLayout+xml" PartName="/ppt/diagrams/layout2.xml"/>
  <Override ContentType="application/vnd.openxmlformats-officedocument.drawingml.diagramLayout+xml" PartName="/ppt/diagrams/layout1.xml"/>
  <Override ContentType="application/vnd.openxmlformats-officedocument.drawingml.diagramLayout+xml" PartName="/ppt/diagrams/layout5.xml"/>
  <Override ContentType="application/vnd.openxmlformats-officedocument.drawingml.diagramLayout+xml" PartName="/ppt/diagrams/layout7.xml"/>
  <Override ContentType="application/vnd.openxmlformats-officedocument.drawingml.diagramLayout+xml" PartName="/ppt/diagrams/layout4.xml"/>
  <Override ContentType="application/vnd.openxmlformats-officedocument.presentationml.slideMaster+xml" PartName="/ppt/slideMasters/slideMaster1.xml"/>
  <Override ContentType="application/vnd.openxmlformats-officedocument.presentationml.notesMaster+xml" PartName="/ppt/notesMasters/notesMaster1.xml"/>
  <Override ContentType="application/vnd.openxmlformats-officedocument.presentationml.slide+xml" PartName="/ppt/slides/slide8.xml"/>
  <Override ContentType="application/vnd.openxmlformats-officedocument.presentationml.slide+xml" PartName="/ppt/slides/slide10.xml"/>
  <Override ContentType="application/vnd.openxmlformats-officedocument.presentationml.slide+xml" PartName="/ppt/slides/slide16.xml"/>
  <Override ContentType="application/vnd.openxmlformats-officedocument.presentationml.slide+xml" PartName="/ppt/slides/slide13.xml"/>
  <Override ContentType="application/vnd.openxmlformats-officedocument.presentationml.slide+xml" PartName="/ppt/slides/slide27.xml"/>
  <Override ContentType="application/vnd.openxmlformats-officedocument.presentationml.slide+xml" PartName="/ppt/slides/slide23.xml"/>
  <Override ContentType="application/vnd.openxmlformats-officedocument.presentationml.slide+xml" PartName="/ppt/slides/slide19.xml"/>
  <Override ContentType="application/vnd.openxmlformats-officedocument.presentationml.slide+xml" PartName="/ppt/slides/slide5.xml"/>
  <Override ContentType="application/vnd.openxmlformats-officedocument.presentationml.slide+xml" PartName="/ppt/slides/slide25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4.xml"/>
  <Override ContentType="application/vnd.openxmlformats-officedocument.presentationml.slide+xml" PartName="/ppt/slides/slide7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5.xml"/>
  <Override ContentType="application/vnd.openxmlformats-officedocument.presentationml.slide+xml" PartName="/ppt/slides/slide18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6.xml"/>
  <Override ContentType="application/vnd.openxmlformats-officedocument.presentationml.slide+xml" PartName="/ppt/slides/slide24.xml"/>
  <Override ContentType="application/vnd.openxmlformats-officedocument.presentationml.slide+xml" PartName="/ppt/slides/slide1.xml"/>
  <Override ContentType="application/vnd.openxmlformats-officedocument.presentationml.slide+xml" PartName="/ppt/slides/slide12.xml"/>
  <Override ContentType="application/vnd.openxmlformats-officedocument.presentationml.slide+xml" PartName="/ppt/slides/slide9.xml"/>
  <Override ContentType="application/vnd.openxmlformats-officedocument.presentationml.slide+xml" PartName="/ppt/slides/slide21.xml"/>
  <Override ContentType="application/vnd.openxmlformats-officedocument.presentationml.presentation.main+xml" PartName="/ppt/presentation.xml"/>
  <Override ContentType="application/vnd.openxmlformats-officedocument.presentationml.tableStyles+xml" PartName="/ppt/tableStyles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y="6858000" cx="9144000"/>
  <p:notesSz cx="6858000" cy="9144000"/>
  <p:defaultTextStyle>
    <a:defPPr lvl="0">
      <a:defRPr lang="en-US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2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2.xml><?xml version="1.0" encoding="utf-8"?>
<a:tblStyleLst xmlns:a="http://schemas.openxmlformats.org/drawingml/2006/main" xmlns:r="http://schemas.openxmlformats.org/officeDocument/2006/relationships" def="{90651C3A-4460-11DB-9652-00E08161165F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cmpd="sng" w="12700">
              <a:solidFill>
                <a:schemeClr val="lt1"/>
              </a:solidFill>
            </a:ln>
          </a:left>
          <a:right>
            <a:ln cmpd="sng" w="12700">
              <a:solidFill>
                <a:schemeClr val="lt1"/>
              </a:solidFill>
            </a:ln>
          </a:right>
          <a:top>
            <a:ln cmpd="sng" w="12700">
              <a:solidFill>
                <a:schemeClr val="lt1"/>
              </a:solidFill>
            </a:ln>
          </a:top>
          <a:bottom>
            <a:ln cmpd="sng" w="12700">
              <a:solidFill>
                <a:schemeClr val="lt1"/>
              </a:solidFill>
            </a:ln>
          </a:bottom>
          <a:insideH>
            <a:ln cmpd="sng" w="12700">
              <a:solidFill>
                <a:schemeClr val="lt1"/>
              </a:solidFill>
            </a:ln>
          </a:insideH>
          <a:insideV>
            <a:ln cmpd="sng" w="12700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cmpd="sng" w="38100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cmpd="sng" w="38100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_rels/presentation.xml.rels><?xml version="1.0" encoding="UTF-8" standalone="yes"?><Relationships xmlns="http://schemas.openxmlformats.org/package/2006/relationships"><Relationship Id="rId12" Type="http://schemas.openxmlformats.org/officeDocument/2006/relationships/slide" Target="slides/slide7.xml"/><Relationship Id="rId28" Type="http://schemas.openxmlformats.org/officeDocument/2006/relationships/slide" Target="slides/slide23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5" Type="http://schemas.openxmlformats.org/officeDocument/2006/relationships/slide" Target="slides/slide10.xml"/><Relationship Id="rId11" Type="http://schemas.openxmlformats.org/officeDocument/2006/relationships/slide" Target="slides/slide6.xml"/><Relationship Id="rId25" Type="http://schemas.openxmlformats.org/officeDocument/2006/relationships/slide" Target="slides/slide20.xml"/><Relationship Id="rId14" Type="http://schemas.openxmlformats.org/officeDocument/2006/relationships/slide" Target="slides/slide9.xml"/><Relationship Id="rId7" Type="http://schemas.openxmlformats.org/officeDocument/2006/relationships/slide" Target="slides/slide2.xml"/><Relationship Id="rId29" Type="http://schemas.openxmlformats.org/officeDocument/2006/relationships/slide" Target="slides/slide24.xml"/><Relationship Id="rId27" Type="http://schemas.openxmlformats.org/officeDocument/2006/relationships/slide" Target="slides/slide22.xml"/><Relationship Id="rId13" Type="http://schemas.openxmlformats.org/officeDocument/2006/relationships/slide" Target="slides/slide8.xml"/><Relationship Id="rId8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31" Type="http://schemas.openxmlformats.org/officeDocument/2006/relationships/slide" Target="slides/slide26.xml"/><Relationship Id="rId22" Type="http://schemas.openxmlformats.org/officeDocument/2006/relationships/slide" Target="slides/slide17.xml"/><Relationship Id="rId1" Type="http://schemas.openxmlformats.org/officeDocument/2006/relationships/theme" Target="theme/theme1.xml"/><Relationship Id="rId30" Type="http://schemas.openxmlformats.org/officeDocument/2006/relationships/slide" Target="slides/slide25.xml"/><Relationship Id="rId18" Type="http://schemas.openxmlformats.org/officeDocument/2006/relationships/slide" Target="slides/slide13.xml"/><Relationship Id="rId5" Type="http://schemas.openxmlformats.org/officeDocument/2006/relationships/notesMaster" Target="notesMasters/notesMaster1.xml"/><Relationship Id="rId26" Type="http://schemas.openxmlformats.org/officeDocument/2006/relationships/slide" Target="slides/slide21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1" Type="http://schemas.openxmlformats.org/officeDocument/2006/relationships/slide" Target="slides/slide16.xml"/><Relationship Id="rId2" Type="http://schemas.openxmlformats.org/officeDocument/2006/relationships/presProps" Target="presProps2.xml"/><Relationship Id="rId32" Type="http://schemas.openxmlformats.org/officeDocument/2006/relationships/slide" Target="slides/slide27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17" Type="http://schemas.openxmlformats.org/officeDocument/2006/relationships/slide" Target="slides/slide12.xml"/><Relationship Id="rId3" Type="http://schemas.openxmlformats.org/officeDocument/2006/relationships/tableStyles" Target="tableStyles2.xml"/><Relationship Id="rId6" Type="http://schemas.openxmlformats.org/officeDocument/2006/relationships/slide" Target="slides/slid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B30AE8-1D75-4777-B420-D3FE1F1F2BA0}" type="doc">
      <dgm:prSet loTypeId="urn:microsoft.com/office/officeart/2005/8/layout/hProcess10" loCatId="process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MY"/>
        </a:p>
      </dgm:t>
    </dgm:pt>
    <dgm:pt modelId="{DF066FA5-C468-4CDF-B031-9F31C5EB1089}">
      <dgm:prSet phldrT="[Text]"/>
      <dgm:spPr/>
      <dgm:t>
        <a:bodyPr/>
        <a:lstStyle/>
        <a:p>
          <a:r>
            <a:rPr lang="en-MY" dirty="0" smtClean="0"/>
            <a:t>MAMPU INITIAVES</a:t>
          </a:r>
          <a:endParaRPr lang="en-MY" dirty="0"/>
        </a:p>
      </dgm:t>
    </dgm:pt>
    <dgm:pt modelId="{142682BB-106F-4ABC-9C54-1DCBD3ACE22B}" type="parTrans" cxnId="{E85B3777-90F1-4E9F-8407-85441BA7950D}">
      <dgm:prSet/>
      <dgm:spPr/>
      <dgm:t>
        <a:bodyPr/>
        <a:lstStyle/>
        <a:p>
          <a:endParaRPr lang="en-MY"/>
        </a:p>
      </dgm:t>
    </dgm:pt>
    <dgm:pt modelId="{641064D2-65A2-442A-A02A-95D78EC8F4DC}" type="sibTrans" cxnId="{E85B3777-90F1-4E9F-8407-85441BA7950D}">
      <dgm:prSet/>
      <dgm:spPr/>
      <dgm:t>
        <a:bodyPr/>
        <a:lstStyle/>
        <a:p>
          <a:endParaRPr lang="en-MY"/>
        </a:p>
      </dgm:t>
    </dgm:pt>
    <dgm:pt modelId="{45906CDD-D4D3-4191-A611-19E0A7D08BEC}">
      <dgm:prSet phldrT="[Text]"/>
      <dgm:spPr/>
      <dgm:t>
        <a:bodyPr/>
        <a:lstStyle/>
        <a:p>
          <a:r>
            <a:rPr lang="en-MY" dirty="0" smtClean="0"/>
            <a:t>MYGOSCON Award</a:t>
          </a:r>
          <a:endParaRPr lang="en-MY" dirty="0"/>
        </a:p>
      </dgm:t>
    </dgm:pt>
    <dgm:pt modelId="{1743B304-AB5B-49C7-AEFA-B8C3A300DDDE}" type="parTrans" cxnId="{8ADA3DBF-1FB3-45C7-A90B-C5D512CDF17E}">
      <dgm:prSet/>
      <dgm:spPr/>
      <dgm:t>
        <a:bodyPr/>
        <a:lstStyle/>
        <a:p>
          <a:endParaRPr lang="en-MY"/>
        </a:p>
      </dgm:t>
    </dgm:pt>
    <dgm:pt modelId="{65E08F4F-66B4-4B2B-A243-8AADB17ACA94}" type="sibTrans" cxnId="{8ADA3DBF-1FB3-45C7-A90B-C5D512CDF17E}">
      <dgm:prSet/>
      <dgm:spPr/>
      <dgm:t>
        <a:bodyPr/>
        <a:lstStyle/>
        <a:p>
          <a:endParaRPr lang="en-MY"/>
        </a:p>
      </dgm:t>
    </dgm:pt>
    <dgm:pt modelId="{A0F691C6-BA8F-4FE0-86BB-1FB3DB71CF75}">
      <dgm:prSet phldrT="[Text]"/>
      <dgm:spPr/>
      <dgm:t>
        <a:bodyPr/>
        <a:lstStyle/>
        <a:p>
          <a:r>
            <a:rPr lang="en-MY" dirty="0" smtClean="0"/>
            <a:t>2009</a:t>
          </a:r>
          <a:endParaRPr lang="en-MY" dirty="0"/>
        </a:p>
      </dgm:t>
    </dgm:pt>
    <dgm:pt modelId="{FA05482A-6BC8-488D-BBAD-1DBE720B3AA4}" type="parTrans" cxnId="{F6384B99-A36F-4FE5-A0EB-7BC82D93631A}">
      <dgm:prSet/>
      <dgm:spPr/>
      <dgm:t>
        <a:bodyPr/>
        <a:lstStyle/>
        <a:p>
          <a:endParaRPr lang="en-MY"/>
        </a:p>
      </dgm:t>
    </dgm:pt>
    <dgm:pt modelId="{974BDD06-BFA2-4208-8653-89C6A60DAA82}" type="sibTrans" cxnId="{F6384B99-A36F-4FE5-A0EB-7BC82D93631A}">
      <dgm:prSet/>
      <dgm:spPr/>
      <dgm:t>
        <a:bodyPr/>
        <a:lstStyle/>
        <a:p>
          <a:endParaRPr lang="en-MY"/>
        </a:p>
      </dgm:t>
    </dgm:pt>
    <dgm:pt modelId="{3CF0C36F-975A-496B-BDB3-00A20D37210E}">
      <dgm:prSet phldrT="[Text]"/>
      <dgm:spPr/>
      <dgm:t>
        <a:bodyPr/>
        <a:lstStyle/>
        <a:p>
          <a:r>
            <a:rPr lang="en-MY" dirty="0" smtClean="0"/>
            <a:t>National Open Source Software Case Study Awards</a:t>
          </a:r>
          <a:endParaRPr lang="en-MY" dirty="0"/>
        </a:p>
      </dgm:t>
    </dgm:pt>
    <dgm:pt modelId="{27FE16F2-44F0-4D2E-B77D-E4C390D2D989}" type="parTrans" cxnId="{5D6033E0-2A9B-48FE-9F72-7A2E387D0EB0}">
      <dgm:prSet/>
      <dgm:spPr/>
      <dgm:t>
        <a:bodyPr/>
        <a:lstStyle/>
        <a:p>
          <a:endParaRPr lang="en-MY"/>
        </a:p>
      </dgm:t>
    </dgm:pt>
    <dgm:pt modelId="{646D91CE-34A9-4843-BA9F-FCF2B2385733}" type="sibTrans" cxnId="{5D6033E0-2A9B-48FE-9F72-7A2E387D0EB0}">
      <dgm:prSet/>
      <dgm:spPr/>
      <dgm:t>
        <a:bodyPr/>
        <a:lstStyle/>
        <a:p>
          <a:endParaRPr lang="en-MY"/>
        </a:p>
      </dgm:t>
    </dgm:pt>
    <dgm:pt modelId="{73A66764-4C9A-4DA3-A8DD-E309716FE385}">
      <dgm:prSet phldrT="[Text]"/>
      <dgm:spPr/>
      <dgm:t>
        <a:bodyPr/>
        <a:lstStyle/>
        <a:p>
          <a:r>
            <a:rPr lang="en-MY" dirty="0" smtClean="0"/>
            <a:t>Reduce total cost of ownership</a:t>
          </a:r>
          <a:endParaRPr lang="en-MY" dirty="0"/>
        </a:p>
      </dgm:t>
    </dgm:pt>
    <dgm:pt modelId="{76B5E80D-5431-4D06-980C-241300A88391}" type="sibTrans" cxnId="{E56D827E-6CEA-4EC7-AD2B-B0D0875F7353}">
      <dgm:prSet/>
      <dgm:spPr/>
      <dgm:t>
        <a:bodyPr/>
        <a:lstStyle/>
        <a:p>
          <a:endParaRPr lang="en-MY"/>
        </a:p>
      </dgm:t>
    </dgm:pt>
    <dgm:pt modelId="{FED861DC-1564-43C6-B507-FAC78AA4401A}" type="parTrans" cxnId="{E56D827E-6CEA-4EC7-AD2B-B0D0875F7353}">
      <dgm:prSet/>
      <dgm:spPr/>
      <dgm:t>
        <a:bodyPr/>
        <a:lstStyle/>
        <a:p>
          <a:endParaRPr lang="en-MY"/>
        </a:p>
      </dgm:t>
    </dgm:pt>
    <dgm:pt modelId="{15C606E2-7E57-4196-92E5-16FF2515E276}">
      <dgm:prSet phldrT="[Text]"/>
      <dgm:spPr/>
      <dgm:t>
        <a:bodyPr/>
        <a:lstStyle/>
        <a:p>
          <a:r>
            <a:rPr lang="en-MY" dirty="0" smtClean="0"/>
            <a:t>Increase growth of OSS user and developer community</a:t>
          </a:r>
          <a:endParaRPr lang="en-MY" dirty="0"/>
        </a:p>
      </dgm:t>
    </dgm:pt>
    <dgm:pt modelId="{AF280E5B-4FB9-478C-82D7-CF3CA74EA012}" type="parTrans" cxnId="{A26F8692-80A6-4F37-93C7-7B4719827D1F}">
      <dgm:prSet/>
      <dgm:spPr/>
      <dgm:t>
        <a:bodyPr/>
        <a:lstStyle/>
        <a:p>
          <a:endParaRPr lang="en-MY"/>
        </a:p>
      </dgm:t>
    </dgm:pt>
    <dgm:pt modelId="{1B8B4739-BA20-4991-ABD9-45DE425639B4}" type="sibTrans" cxnId="{A26F8692-80A6-4F37-93C7-7B4719827D1F}">
      <dgm:prSet/>
      <dgm:spPr/>
      <dgm:t>
        <a:bodyPr/>
        <a:lstStyle/>
        <a:p>
          <a:endParaRPr lang="en-MY"/>
        </a:p>
      </dgm:t>
    </dgm:pt>
    <dgm:pt modelId="{69F9B470-69A9-4B68-B69F-A2425534F2D4}">
      <dgm:prSet phldrT="[Text]"/>
      <dgm:spPr/>
      <dgm:t>
        <a:bodyPr/>
        <a:lstStyle/>
        <a:p>
          <a:r>
            <a:rPr lang="en-MY" dirty="0" smtClean="0"/>
            <a:t>Increase  growth of OSS industry</a:t>
          </a:r>
          <a:endParaRPr lang="en-MY" dirty="0"/>
        </a:p>
      </dgm:t>
    </dgm:pt>
    <dgm:pt modelId="{993B7823-BA3D-49B8-8354-5A5946D4C62D}" type="parTrans" cxnId="{76B0E60A-B743-4EB2-AE35-B859189D9C2E}">
      <dgm:prSet/>
      <dgm:spPr/>
      <dgm:t>
        <a:bodyPr/>
        <a:lstStyle/>
        <a:p>
          <a:endParaRPr lang="en-MY"/>
        </a:p>
      </dgm:t>
    </dgm:pt>
    <dgm:pt modelId="{979D3464-21B9-48A8-8C33-575442B1153D}" type="sibTrans" cxnId="{76B0E60A-B743-4EB2-AE35-B859189D9C2E}">
      <dgm:prSet/>
      <dgm:spPr/>
      <dgm:t>
        <a:bodyPr/>
        <a:lstStyle/>
        <a:p>
          <a:endParaRPr lang="en-MY"/>
        </a:p>
      </dgm:t>
    </dgm:pt>
    <dgm:pt modelId="{C42D6AAB-B8E9-43D8-9D6B-EEFB06EBCC96}">
      <dgm:prSet phldrT="[Text]"/>
      <dgm:spPr/>
      <dgm:t>
        <a:bodyPr/>
        <a:lstStyle/>
        <a:p>
          <a:r>
            <a:rPr lang="en-MY" dirty="0" smtClean="0"/>
            <a:t>Save cost = 10 000 books</a:t>
          </a:r>
          <a:endParaRPr lang="en-MY" dirty="0"/>
        </a:p>
      </dgm:t>
    </dgm:pt>
    <dgm:pt modelId="{747EE4AC-8588-4F46-AB1B-C9B149731F38}" type="parTrans" cxnId="{1744B073-936A-45E4-B087-F317905172A6}">
      <dgm:prSet/>
      <dgm:spPr/>
      <dgm:t>
        <a:bodyPr/>
        <a:lstStyle/>
        <a:p>
          <a:endParaRPr lang="en-MY"/>
        </a:p>
      </dgm:t>
    </dgm:pt>
    <dgm:pt modelId="{7A5C175A-3623-4DB8-AAF5-C7A5C500C309}" type="sibTrans" cxnId="{1744B073-936A-45E4-B087-F317905172A6}">
      <dgm:prSet/>
      <dgm:spPr/>
      <dgm:t>
        <a:bodyPr/>
        <a:lstStyle/>
        <a:p>
          <a:endParaRPr lang="en-MY"/>
        </a:p>
      </dgm:t>
    </dgm:pt>
    <dgm:pt modelId="{455EBEB9-6E80-49AB-8437-4A3D4BF8EEF2}">
      <dgm:prSet phldrT="[Text]"/>
      <dgm:spPr/>
      <dgm:t>
        <a:bodyPr/>
        <a:lstStyle/>
        <a:p>
          <a:r>
            <a:rPr lang="en-MY" dirty="0" smtClean="0"/>
            <a:t>Transforming Research and Innovation</a:t>
          </a:r>
          <a:endParaRPr lang="en-MY" dirty="0"/>
        </a:p>
      </dgm:t>
    </dgm:pt>
    <dgm:pt modelId="{FAC1A0C9-379A-4C90-8398-0455541578D5}">
      <dgm:prSet phldrT="[Text]"/>
      <dgm:spPr/>
      <dgm:t>
        <a:bodyPr/>
        <a:lstStyle/>
        <a:p>
          <a:r>
            <a:rPr lang="en-MY" b="1" dirty="0" smtClean="0"/>
            <a:t>Transforming Services and External  Activities</a:t>
          </a:r>
          <a:endParaRPr lang="en-MY" b="1" dirty="0"/>
        </a:p>
      </dgm:t>
    </dgm:pt>
    <dgm:pt modelId="{577FF2EF-BB4D-4C63-9645-4BE79F070885}">
      <dgm:prSet phldrT="[Text]"/>
      <dgm:spPr/>
      <dgm:t>
        <a:bodyPr/>
        <a:lstStyle/>
        <a:p>
          <a:r>
            <a:rPr lang="en-MY" dirty="0" smtClean="0"/>
            <a:t>Apex Agenda</a:t>
          </a:r>
          <a:endParaRPr lang="en-MY" dirty="0"/>
        </a:p>
      </dgm:t>
    </dgm:pt>
    <dgm:pt modelId="{4AC9C95E-FD50-4353-A906-543C72A72CDC}" type="sibTrans" cxnId="{D8B70906-916A-4C38-9290-9DAEBC63A59B}">
      <dgm:prSet/>
      <dgm:spPr/>
      <dgm:t>
        <a:bodyPr/>
        <a:lstStyle/>
        <a:p>
          <a:endParaRPr lang="en-MY"/>
        </a:p>
      </dgm:t>
    </dgm:pt>
    <dgm:pt modelId="{9D998814-8D7B-48F9-8360-406628326843}" type="parTrans" cxnId="{D8B70906-916A-4C38-9290-9DAEBC63A59B}">
      <dgm:prSet/>
      <dgm:spPr/>
      <dgm:t>
        <a:bodyPr/>
        <a:lstStyle/>
        <a:p>
          <a:endParaRPr lang="en-MY"/>
        </a:p>
      </dgm:t>
    </dgm:pt>
    <dgm:pt modelId="{061C167D-46AA-472C-AE63-8430B6894655}" type="sibTrans" cxnId="{C081F38E-19B1-4B0A-816D-CE89D3E96D3B}">
      <dgm:prSet/>
      <dgm:spPr/>
      <dgm:t>
        <a:bodyPr/>
        <a:lstStyle/>
        <a:p>
          <a:endParaRPr lang="en-MY"/>
        </a:p>
      </dgm:t>
    </dgm:pt>
    <dgm:pt modelId="{B653664D-0DE3-4514-B64D-F93C38912F95}" type="parTrans" cxnId="{C081F38E-19B1-4B0A-816D-CE89D3E96D3B}">
      <dgm:prSet/>
      <dgm:spPr/>
      <dgm:t>
        <a:bodyPr/>
        <a:lstStyle/>
        <a:p>
          <a:endParaRPr lang="en-MY"/>
        </a:p>
      </dgm:t>
    </dgm:pt>
    <dgm:pt modelId="{A2712FF6-A3CB-45A6-84AA-BE0895D91FC0}" type="sibTrans" cxnId="{50329620-1B32-4AD3-86A6-C66B8ACC00B8}">
      <dgm:prSet/>
      <dgm:spPr/>
      <dgm:t>
        <a:bodyPr/>
        <a:lstStyle/>
        <a:p>
          <a:endParaRPr lang="en-MY"/>
        </a:p>
      </dgm:t>
    </dgm:pt>
    <dgm:pt modelId="{10526DBA-F5F4-4EF2-A7B3-11D734F5F2C8}" type="parTrans" cxnId="{50329620-1B32-4AD3-86A6-C66B8ACC00B8}">
      <dgm:prSet/>
      <dgm:spPr/>
      <dgm:t>
        <a:bodyPr/>
        <a:lstStyle/>
        <a:p>
          <a:endParaRPr lang="en-MY"/>
        </a:p>
      </dgm:t>
    </dgm:pt>
    <dgm:pt modelId="{36AE7312-6B23-4A01-812E-5B3BDE7E32B0}">
      <dgm:prSet phldrT="[Text]"/>
      <dgm:spPr/>
      <dgm:t>
        <a:bodyPr/>
        <a:lstStyle/>
        <a:p>
          <a:r>
            <a:rPr lang="en-MY" dirty="0" smtClean="0"/>
            <a:t>Transforming Concentration of Talent</a:t>
          </a:r>
          <a:endParaRPr lang="en-MY" dirty="0"/>
        </a:p>
      </dgm:t>
    </dgm:pt>
    <dgm:pt modelId="{BE5EB66B-2387-49A3-9A2A-BB666399C758}" type="parTrans" cxnId="{150E8457-35C4-4A75-A40E-BD189AFA88D8}">
      <dgm:prSet/>
      <dgm:spPr/>
      <dgm:t>
        <a:bodyPr/>
        <a:lstStyle/>
        <a:p>
          <a:endParaRPr lang="en-MY"/>
        </a:p>
      </dgm:t>
    </dgm:pt>
    <dgm:pt modelId="{B3BD57C6-FB31-458B-8AA4-4417DDA6E2D9}" type="sibTrans" cxnId="{150E8457-35C4-4A75-A40E-BD189AFA88D8}">
      <dgm:prSet/>
      <dgm:spPr/>
      <dgm:t>
        <a:bodyPr/>
        <a:lstStyle/>
        <a:p>
          <a:endParaRPr lang="en-MY"/>
        </a:p>
      </dgm:t>
    </dgm:pt>
    <dgm:pt modelId="{4A963C39-041D-4A62-B594-D2C67FBD3743}" type="pres">
      <dgm:prSet presAssocID="{8CB30AE8-1D75-4777-B420-D3FE1F1F2BA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83864268-39C1-4D35-A6EA-8FE8A0217D1E}" type="pres">
      <dgm:prSet presAssocID="{577FF2EF-BB4D-4C63-9645-4BE79F070885}" presName="composite" presStyleCnt="0"/>
      <dgm:spPr/>
    </dgm:pt>
    <dgm:pt modelId="{39739203-4D11-4817-90EB-C6C058B57B01}" type="pres">
      <dgm:prSet presAssocID="{577FF2EF-BB4D-4C63-9645-4BE79F070885}" presName="imagSh" presStyleLbl="b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3000" r="-153000"/>
          </a:stretch>
        </a:blipFill>
      </dgm:spPr>
    </dgm:pt>
    <dgm:pt modelId="{6F8C47B4-EF3F-4CCD-A941-3FB3396F3BD5}" type="pres">
      <dgm:prSet presAssocID="{577FF2EF-BB4D-4C63-9645-4BE79F070885}" presName="tx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0CB2B78F-6F90-4980-9DF5-C1B723ED01A3}" type="pres">
      <dgm:prSet presAssocID="{4AC9C95E-FD50-4353-A906-543C72A72CDC}" presName="sibTrans" presStyleLbl="sibTrans2D1" presStyleIdx="0" presStyleCnt="2"/>
      <dgm:spPr/>
      <dgm:t>
        <a:bodyPr/>
        <a:lstStyle/>
        <a:p>
          <a:endParaRPr lang="en-MY"/>
        </a:p>
      </dgm:t>
    </dgm:pt>
    <dgm:pt modelId="{26B31650-A4FF-4A76-BE80-A26D9AB9E68F}" type="pres">
      <dgm:prSet presAssocID="{4AC9C95E-FD50-4353-A906-543C72A72CDC}" presName="connTx" presStyleLbl="sibTrans2D1" presStyleIdx="0" presStyleCnt="2"/>
      <dgm:spPr/>
      <dgm:t>
        <a:bodyPr/>
        <a:lstStyle/>
        <a:p>
          <a:endParaRPr lang="en-MY"/>
        </a:p>
      </dgm:t>
    </dgm:pt>
    <dgm:pt modelId="{405D6BE2-EFD3-43B2-B306-8706EDA112F7}" type="pres">
      <dgm:prSet presAssocID="{DF066FA5-C468-4CDF-B031-9F31C5EB1089}" presName="composite" presStyleCnt="0"/>
      <dgm:spPr/>
    </dgm:pt>
    <dgm:pt modelId="{5F47C83E-DBC6-466E-95A2-B566773F9E8C}" type="pres">
      <dgm:prSet presAssocID="{DF066FA5-C468-4CDF-B031-9F31C5EB1089}" presName="imagSh" presStyleLbl="b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97000" r="-197000"/>
          </a:stretch>
        </a:blipFill>
      </dgm:spPr>
      <dgm:t>
        <a:bodyPr/>
        <a:lstStyle/>
        <a:p>
          <a:endParaRPr lang="en-MY"/>
        </a:p>
      </dgm:t>
    </dgm:pt>
    <dgm:pt modelId="{672F18C2-7DAE-475E-B424-88DCABCB0B29}" type="pres">
      <dgm:prSet presAssocID="{DF066FA5-C468-4CDF-B031-9F31C5EB1089}" presName="tx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B0F72A5E-1367-4BAE-ABC3-66782A63D195}" type="pres">
      <dgm:prSet presAssocID="{641064D2-65A2-442A-A02A-95D78EC8F4DC}" presName="sibTrans" presStyleLbl="sibTrans2D1" presStyleIdx="1" presStyleCnt="2"/>
      <dgm:spPr/>
      <dgm:t>
        <a:bodyPr/>
        <a:lstStyle/>
        <a:p>
          <a:endParaRPr lang="en-MY"/>
        </a:p>
      </dgm:t>
    </dgm:pt>
    <dgm:pt modelId="{EF273F08-32AB-44D0-A190-561A613C6695}" type="pres">
      <dgm:prSet presAssocID="{641064D2-65A2-442A-A02A-95D78EC8F4DC}" presName="connTx" presStyleLbl="sibTrans2D1" presStyleIdx="1" presStyleCnt="2"/>
      <dgm:spPr/>
      <dgm:t>
        <a:bodyPr/>
        <a:lstStyle/>
        <a:p>
          <a:endParaRPr lang="en-MY"/>
        </a:p>
      </dgm:t>
    </dgm:pt>
    <dgm:pt modelId="{40AB8221-AAD5-4D99-A2CF-555EFD1ADD41}" type="pres">
      <dgm:prSet presAssocID="{45906CDD-D4D3-4191-A611-19E0A7D08BEC}" presName="composite" presStyleCnt="0"/>
      <dgm:spPr/>
    </dgm:pt>
    <dgm:pt modelId="{2FD01692-D10B-4A40-859E-52B9B98F8357}" type="pres">
      <dgm:prSet presAssocID="{45906CDD-D4D3-4191-A611-19E0A7D08BEC}" presName="imagSh" presStyleLbl="b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84FC0B14-20BC-464D-9249-A0D42338A83B}" type="pres">
      <dgm:prSet presAssocID="{45906CDD-D4D3-4191-A611-19E0A7D08BEC}" presName="tx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2ACD493D-324C-4E70-B619-CBFC171CA564}" type="presOf" srcId="{69F9B470-69A9-4B68-B69F-A2425534F2D4}" destId="{672F18C2-7DAE-475E-B424-88DCABCB0B29}" srcOrd="0" destOrd="3" presId="urn:microsoft.com/office/officeart/2005/8/layout/hProcess10"/>
    <dgm:cxn modelId="{5D6033E0-2A9B-48FE-9F72-7A2E387D0EB0}" srcId="{45906CDD-D4D3-4191-A611-19E0A7D08BEC}" destId="{3CF0C36F-975A-496B-BDB3-00A20D37210E}" srcOrd="1" destOrd="0" parTransId="{27FE16F2-44F0-4D2E-B77D-E4C390D2D989}" sibTransId="{646D91CE-34A9-4843-BA9F-FCF2B2385733}"/>
    <dgm:cxn modelId="{E56D827E-6CEA-4EC7-AD2B-B0D0875F7353}" srcId="{DF066FA5-C468-4CDF-B031-9F31C5EB1089}" destId="{73A66764-4C9A-4DA3-A8DD-E309716FE385}" srcOrd="0" destOrd="0" parTransId="{FED861DC-1564-43C6-B507-FAC78AA4401A}" sibTransId="{76B5E80D-5431-4D06-980C-241300A88391}"/>
    <dgm:cxn modelId="{A26F8692-80A6-4F37-93C7-7B4719827D1F}" srcId="{DF066FA5-C468-4CDF-B031-9F31C5EB1089}" destId="{15C606E2-7E57-4196-92E5-16FF2515E276}" srcOrd="1" destOrd="0" parTransId="{AF280E5B-4FB9-478C-82D7-CF3CA74EA012}" sibTransId="{1B8B4739-BA20-4991-ABD9-45DE425639B4}"/>
    <dgm:cxn modelId="{995E7873-5D3E-41E2-ACF6-B0EE26DAB298}" type="presOf" srcId="{FAC1A0C9-379A-4C90-8398-0455541578D5}" destId="{6F8C47B4-EF3F-4CCD-A941-3FB3396F3BD5}" srcOrd="0" destOrd="1" presId="urn:microsoft.com/office/officeart/2005/8/layout/hProcess10"/>
    <dgm:cxn modelId="{76B0E60A-B743-4EB2-AE35-B859189D9C2E}" srcId="{DF066FA5-C468-4CDF-B031-9F31C5EB1089}" destId="{69F9B470-69A9-4B68-B69F-A2425534F2D4}" srcOrd="2" destOrd="0" parTransId="{993B7823-BA3D-49B8-8354-5A5946D4C62D}" sibTransId="{979D3464-21B9-48A8-8C33-575442B1153D}"/>
    <dgm:cxn modelId="{EEFBE68B-9D5B-4CB7-B333-8D01C6E01C9C}" type="presOf" srcId="{3CF0C36F-975A-496B-BDB3-00A20D37210E}" destId="{84FC0B14-20BC-464D-9249-A0D42338A83B}" srcOrd="0" destOrd="2" presId="urn:microsoft.com/office/officeart/2005/8/layout/hProcess10"/>
    <dgm:cxn modelId="{E85B3777-90F1-4E9F-8407-85441BA7950D}" srcId="{8CB30AE8-1D75-4777-B420-D3FE1F1F2BA0}" destId="{DF066FA5-C468-4CDF-B031-9F31C5EB1089}" srcOrd="1" destOrd="0" parTransId="{142682BB-106F-4ABC-9C54-1DCBD3ACE22B}" sibTransId="{641064D2-65A2-442A-A02A-95D78EC8F4DC}"/>
    <dgm:cxn modelId="{C081F38E-19B1-4B0A-816D-CE89D3E96D3B}" srcId="{577FF2EF-BB4D-4C63-9645-4BE79F070885}" destId="{455EBEB9-6E80-49AB-8437-4A3D4BF8EEF2}" srcOrd="2" destOrd="0" parTransId="{B653664D-0DE3-4514-B64D-F93C38912F95}" sibTransId="{061C167D-46AA-472C-AE63-8430B6894655}"/>
    <dgm:cxn modelId="{369E6DBE-0910-48AB-87AC-C247AC309E6C}" type="presOf" srcId="{641064D2-65A2-442A-A02A-95D78EC8F4DC}" destId="{EF273F08-32AB-44D0-A190-561A613C6695}" srcOrd="1" destOrd="0" presId="urn:microsoft.com/office/officeart/2005/8/layout/hProcess10"/>
    <dgm:cxn modelId="{1D6BBFB8-81BD-4069-B368-FC0949BC3852}" type="presOf" srcId="{73A66764-4C9A-4DA3-A8DD-E309716FE385}" destId="{672F18C2-7DAE-475E-B424-88DCABCB0B29}" srcOrd="0" destOrd="1" presId="urn:microsoft.com/office/officeart/2005/8/layout/hProcess10"/>
    <dgm:cxn modelId="{9A5A18AC-8B27-4D0D-8085-9062B70BB5E7}" type="presOf" srcId="{15C606E2-7E57-4196-92E5-16FF2515E276}" destId="{672F18C2-7DAE-475E-B424-88DCABCB0B29}" srcOrd="0" destOrd="2" presId="urn:microsoft.com/office/officeart/2005/8/layout/hProcess10"/>
    <dgm:cxn modelId="{D54EB4A1-8634-4F80-8CEE-209B34471BE1}" type="presOf" srcId="{641064D2-65A2-442A-A02A-95D78EC8F4DC}" destId="{B0F72A5E-1367-4BAE-ABC3-66782A63D195}" srcOrd="0" destOrd="0" presId="urn:microsoft.com/office/officeart/2005/8/layout/hProcess10"/>
    <dgm:cxn modelId="{8ADA3DBF-1FB3-45C7-A90B-C5D512CDF17E}" srcId="{8CB30AE8-1D75-4777-B420-D3FE1F1F2BA0}" destId="{45906CDD-D4D3-4191-A611-19E0A7D08BEC}" srcOrd="2" destOrd="0" parTransId="{1743B304-AB5B-49C7-AEFA-B8C3A300DDDE}" sibTransId="{65E08F4F-66B4-4B2B-A243-8AADB17ACA94}"/>
    <dgm:cxn modelId="{DBAFC9FE-0E4C-4A7A-A15E-BB04B7E82890}" type="presOf" srcId="{4AC9C95E-FD50-4353-A906-543C72A72CDC}" destId="{26B31650-A4FF-4A76-BE80-A26D9AB9E68F}" srcOrd="1" destOrd="0" presId="urn:microsoft.com/office/officeart/2005/8/layout/hProcess10"/>
    <dgm:cxn modelId="{EBC27A71-00B1-4FF4-82B1-A875627A5881}" type="presOf" srcId="{DF066FA5-C468-4CDF-B031-9F31C5EB1089}" destId="{672F18C2-7DAE-475E-B424-88DCABCB0B29}" srcOrd="0" destOrd="0" presId="urn:microsoft.com/office/officeart/2005/8/layout/hProcess10"/>
    <dgm:cxn modelId="{09350FD4-F4B2-4510-867F-F8DA1BE0FEB3}" type="presOf" srcId="{577FF2EF-BB4D-4C63-9645-4BE79F070885}" destId="{6F8C47B4-EF3F-4CCD-A941-3FB3396F3BD5}" srcOrd="0" destOrd="0" presId="urn:microsoft.com/office/officeart/2005/8/layout/hProcess10"/>
    <dgm:cxn modelId="{92BF7B3C-6EFA-4365-88A2-EE8B645EA34F}" type="presOf" srcId="{C42D6AAB-B8E9-43D8-9D6B-EEFB06EBCC96}" destId="{84FC0B14-20BC-464D-9249-A0D42338A83B}" srcOrd="0" destOrd="3" presId="urn:microsoft.com/office/officeart/2005/8/layout/hProcess10"/>
    <dgm:cxn modelId="{D8B70906-916A-4C38-9290-9DAEBC63A59B}" srcId="{8CB30AE8-1D75-4777-B420-D3FE1F1F2BA0}" destId="{577FF2EF-BB4D-4C63-9645-4BE79F070885}" srcOrd="0" destOrd="0" parTransId="{9D998814-8D7B-48F9-8360-406628326843}" sibTransId="{4AC9C95E-FD50-4353-A906-543C72A72CDC}"/>
    <dgm:cxn modelId="{0BC9378A-D6A2-455E-89B4-756A8967EC3A}" type="presOf" srcId="{455EBEB9-6E80-49AB-8437-4A3D4BF8EEF2}" destId="{6F8C47B4-EF3F-4CCD-A941-3FB3396F3BD5}" srcOrd="0" destOrd="3" presId="urn:microsoft.com/office/officeart/2005/8/layout/hProcess10"/>
    <dgm:cxn modelId="{50329620-1B32-4AD3-86A6-C66B8ACC00B8}" srcId="{577FF2EF-BB4D-4C63-9645-4BE79F070885}" destId="{FAC1A0C9-379A-4C90-8398-0455541578D5}" srcOrd="0" destOrd="0" parTransId="{10526DBA-F5F4-4EF2-A7B3-11D734F5F2C8}" sibTransId="{A2712FF6-A3CB-45A6-84AA-BE0895D91FC0}"/>
    <dgm:cxn modelId="{886EC2B7-ACBC-478B-B270-83CB233BCAFD}" type="presOf" srcId="{4AC9C95E-FD50-4353-A906-543C72A72CDC}" destId="{0CB2B78F-6F90-4980-9DF5-C1B723ED01A3}" srcOrd="0" destOrd="0" presId="urn:microsoft.com/office/officeart/2005/8/layout/hProcess10"/>
    <dgm:cxn modelId="{1744B073-936A-45E4-B087-F317905172A6}" srcId="{45906CDD-D4D3-4191-A611-19E0A7D08BEC}" destId="{C42D6AAB-B8E9-43D8-9D6B-EEFB06EBCC96}" srcOrd="2" destOrd="0" parTransId="{747EE4AC-8588-4F46-AB1B-C9B149731F38}" sibTransId="{7A5C175A-3623-4DB8-AAF5-C7A5C500C309}"/>
    <dgm:cxn modelId="{5D77F7E9-EF3D-443C-B571-9B1EA129659C}" type="presOf" srcId="{8CB30AE8-1D75-4777-B420-D3FE1F1F2BA0}" destId="{4A963C39-041D-4A62-B594-D2C67FBD3743}" srcOrd="0" destOrd="0" presId="urn:microsoft.com/office/officeart/2005/8/layout/hProcess10"/>
    <dgm:cxn modelId="{8348AC30-A9FD-4724-9ED2-FC420158232E}" type="presOf" srcId="{36AE7312-6B23-4A01-812E-5B3BDE7E32B0}" destId="{6F8C47B4-EF3F-4CCD-A941-3FB3396F3BD5}" srcOrd="0" destOrd="2" presId="urn:microsoft.com/office/officeart/2005/8/layout/hProcess10"/>
    <dgm:cxn modelId="{08C0767F-4900-4954-A0F9-B091EE09FAFE}" type="presOf" srcId="{45906CDD-D4D3-4191-A611-19E0A7D08BEC}" destId="{84FC0B14-20BC-464D-9249-A0D42338A83B}" srcOrd="0" destOrd="0" presId="urn:microsoft.com/office/officeart/2005/8/layout/hProcess10"/>
    <dgm:cxn modelId="{32DF873E-ED78-49FC-9BF6-C1D5C1AF644D}" type="presOf" srcId="{A0F691C6-BA8F-4FE0-86BB-1FB3DB71CF75}" destId="{84FC0B14-20BC-464D-9249-A0D42338A83B}" srcOrd="0" destOrd="1" presId="urn:microsoft.com/office/officeart/2005/8/layout/hProcess10"/>
    <dgm:cxn modelId="{F6384B99-A36F-4FE5-A0EB-7BC82D93631A}" srcId="{45906CDD-D4D3-4191-A611-19E0A7D08BEC}" destId="{A0F691C6-BA8F-4FE0-86BB-1FB3DB71CF75}" srcOrd="0" destOrd="0" parTransId="{FA05482A-6BC8-488D-BBAD-1DBE720B3AA4}" sibTransId="{974BDD06-BFA2-4208-8653-89C6A60DAA82}"/>
    <dgm:cxn modelId="{150E8457-35C4-4A75-A40E-BD189AFA88D8}" srcId="{577FF2EF-BB4D-4C63-9645-4BE79F070885}" destId="{36AE7312-6B23-4A01-812E-5B3BDE7E32B0}" srcOrd="1" destOrd="0" parTransId="{BE5EB66B-2387-49A3-9A2A-BB666399C758}" sibTransId="{B3BD57C6-FB31-458B-8AA4-4417DDA6E2D9}"/>
    <dgm:cxn modelId="{11F3B417-DCE8-4BBD-B446-1549590333CC}" type="presParOf" srcId="{4A963C39-041D-4A62-B594-D2C67FBD3743}" destId="{83864268-39C1-4D35-A6EA-8FE8A0217D1E}" srcOrd="0" destOrd="0" presId="urn:microsoft.com/office/officeart/2005/8/layout/hProcess10"/>
    <dgm:cxn modelId="{695711C2-804A-448C-B9BB-107614B84CEE}" type="presParOf" srcId="{83864268-39C1-4D35-A6EA-8FE8A0217D1E}" destId="{39739203-4D11-4817-90EB-C6C058B57B01}" srcOrd="0" destOrd="0" presId="urn:microsoft.com/office/officeart/2005/8/layout/hProcess10"/>
    <dgm:cxn modelId="{ACC474DB-6093-4CAD-A657-DECCCB7CBE14}" type="presParOf" srcId="{83864268-39C1-4D35-A6EA-8FE8A0217D1E}" destId="{6F8C47B4-EF3F-4CCD-A941-3FB3396F3BD5}" srcOrd="1" destOrd="0" presId="urn:microsoft.com/office/officeart/2005/8/layout/hProcess10"/>
    <dgm:cxn modelId="{0DD4A3D7-15DD-4B34-99DA-E859C1AED944}" type="presParOf" srcId="{4A963C39-041D-4A62-B594-D2C67FBD3743}" destId="{0CB2B78F-6F90-4980-9DF5-C1B723ED01A3}" srcOrd="1" destOrd="0" presId="urn:microsoft.com/office/officeart/2005/8/layout/hProcess10"/>
    <dgm:cxn modelId="{38DCE8B3-800E-4E82-8B44-7134F1E15362}" type="presParOf" srcId="{0CB2B78F-6F90-4980-9DF5-C1B723ED01A3}" destId="{26B31650-A4FF-4A76-BE80-A26D9AB9E68F}" srcOrd="0" destOrd="0" presId="urn:microsoft.com/office/officeart/2005/8/layout/hProcess10"/>
    <dgm:cxn modelId="{D644F6C6-4DC5-4127-AACC-B3A0235CF83B}" type="presParOf" srcId="{4A963C39-041D-4A62-B594-D2C67FBD3743}" destId="{405D6BE2-EFD3-43B2-B306-8706EDA112F7}" srcOrd="2" destOrd="0" presId="urn:microsoft.com/office/officeart/2005/8/layout/hProcess10"/>
    <dgm:cxn modelId="{5E30021A-069C-4CA5-94CB-9540D60B30E7}" type="presParOf" srcId="{405D6BE2-EFD3-43B2-B306-8706EDA112F7}" destId="{5F47C83E-DBC6-466E-95A2-B566773F9E8C}" srcOrd="0" destOrd="0" presId="urn:microsoft.com/office/officeart/2005/8/layout/hProcess10"/>
    <dgm:cxn modelId="{538F3C00-60B3-401C-AE8E-C6461D5DECD7}" type="presParOf" srcId="{405D6BE2-EFD3-43B2-B306-8706EDA112F7}" destId="{672F18C2-7DAE-475E-B424-88DCABCB0B29}" srcOrd="1" destOrd="0" presId="urn:microsoft.com/office/officeart/2005/8/layout/hProcess10"/>
    <dgm:cxn modelId="{F7B957DE-B373-4BF1-924D-B33162997849}" type="presParOf" srcId="{4A963C39-041D-4A62-B594-D2C67FBD3743}" destId="{B0F72A5E-1367-4BAE-ABC3-66782A63D195}" srcOrd="3" destOrd="0" presId="urn:microsoft.com/office/officeart/2005/8/layout/hProcess10"/>
    <dgm:cxn modelId="{329A3D44-980B-4220-B42C-A37D6097CD88}" type="presParOf" srcId="{B0F72A5E-1367-4BAE-ABC3-66782A63D195}" destId="{EF273F08-32AB-44D0-A190-561A613C6695}" srcOrd="0" destOrd="0" presId="urn:microsoft.com/office/officeart/2005/8/layout/hProcess10"/>
    <dgm:cxn modelId="{DB397D93-5AE6-4436-9925-C942E8BAF4EE}" type="presParOf" srcId="{4A963C39-041D-4A62-B594-D2C67FBD3743}" destId="{40AB8221-AAD5-4D99-A2CF-555EFD1ADD41}" srcOrd="4" destOrd="0" presId="urn:microsoft.com/office/officeart/2005/8/layout/hProcess10"/>
    <dgm:cxn modelId="{2156F7B1-430C-43E6-8425-F9D55CCC335A}" type="presParOf" srcId="{40AB8221-AAD5-4D99-A2CF-555EFD1ADD41}" destId="{2FD01692-D10B-4A40-859E-52B9B98F8357}" srcOrd="0" destOrd="0" presId="urn:microsoft.com/office/officeart/2005/8/layout/hProcess10"/>
    <dgm:cxn modelId="{BE77CAE3-2B42-48E3-AEF1-472609D6CCB6}" type="presParOf" srcId="{40AB8221-AAD5-4D99-A2CF-555EFD1ADD41}" destId="{84FC0B14-20BC-464D-9249-A0D42338A83B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D1675F-DFC5-4A5D-A6DB-DECF612767EE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2_2" csCatId="accent2" phldr="1"/>
      <dgm:spPr/>
    </dgm:pt>
    <dgm:pt modelId="{B8862B9A-3A58-4B63-9D99-406CD62CF7B2}">
      <dgm:prSet phldrT="[Text]"/>
      <dgm:spPr/>
      <dgm:t>
        <a:bodyPr/>
        <a:lstStyle/>
        <a:p>
          <a:r>
            <a:rPr lang="en-MY" dirty="0" smtClean="0"/>
            <a:t>KOHA</a:t>
          </a:r>
          <a:endParaRPr lang="en-MY" dirty="0"/>
        </a:p>
      </dgm:t>
    </dgm:pt>
    <dgm:pt modelId="{742800F7-7760-488F-8E28-3EFBEC1FA538}" type="parTrans" cxnId="{6596297C-56D2-47FB-A9C4-421276686AE8}">
      <dgm:prSet/>
      <dgm:spPr/>
      <dgm:t>
        <a:bodyPr/>
        <a:lstStyle/>
        <a:p>
          <a:endParaRPr lang="en-MY"/>
        </a:p>
      </dgm:t>
    </dgm:pt>
    <dgm:pt modelId="{AF0E9543-F295-4563-AA75-5F623AB8060E}" type="sibTrans" cxnId="{6596297C-56D2-47FB-A9C4-421276686AE8}">
      <dgm:prSet/>
      <dgm:spPr/>
      <dgm:t>
        <a:bodyPr/>
        <a:lstStyle/>
        <a:p>
          <a:endParaRPr lang="en-MY"/>
        </a:p>
      </dgm:t>
    </dgm:pt>
    <dgm:pt modelId="{8E345C22-02BF-452A-92AE-3EE551056068}">
      <dgm:prSet phldrT="[Text]"/>
      <dgm:spPr/>
      <dgm:t>
        <a:bodyPr/>
        <a:lstStyle/>
        <a:p>
          <a:r>
            <a:rPr lang="en-MY" dirty="0" smtClean="0"/>
            <a:t>MORI WORD</a:t>
          </a:r>
          <a:endParaRPr lang="en-MY" dirty="0"/>
        </a:p>
      </dgm:t>
    </dgm:pt>
    <dgm:pt modelId="{3E33D7EB-028A-4060-8A87-1AAB81D2C5B6}" type="parTrans" cxnId="{C72BD240-4CC2-4644-B7F9-8047ED9C376A}">
      <dgm:prSet/>
      <dgm:spPr/>
      <dgm:t>
        <a:bodyPr/>
        <a:lstStyle/>
        <a:p>
          <a:endParaRPr lang="en-MY"/>
        </a:p>
      </dgm:t>
    </dgm:pt>
    <dgm:pt modelId="{C5CA4405-44A6-4169-A6A0-689452945B5B}" type="sibTrans" cxnId="{C72BD240-4CC2-4644-B7F9-8047ED9C376A}">
      <dgm:prSet/>
      <dgm:spPr/>
      <dgm:t>
        <a:bodyPr/>
        <a:lstStyle/>
        <a:p>
          <a:endParaRPr lang="en-MY"/>
        </a:p>
      </dgm:t>
    </dgm:pt>
    <dgm:pt modelId="{0D02C6DC-82F8-4EC4-AD54-F9636A80476C}">
      <dgm:prSet phldrT="[Text]"/>
      <dgm:spPr/>
      <dgm:t>
        <a:bodyPr/>
        <a:lstStyle/>
        <a:p>
          <a:r>
            <a:rPr lang="en-MY" dirty="0" smtClean="0"/>
            <a:t>GIFT / DONATION</a:t>
          </a:r>
          <a:endParaRPr lang="en-MY" dirty="0"/>
        </a:p>
      </dgm:t>
    </dgm:pt>
    <dgm:pt modelId="{64E98DF6-8E3E-4F54-8FF0-48B605358975}" type="parTrans" cxnId="{9B0D06E3-EB78-4A99-8BBE-0F64FCF6F34D}">
      <dgm:prSet/>
      <dgm:spPr/>
      <dgm:t>
        <a:bodyPr/>
        <a:lstStyle/>
        <a:p>
          <a:endParaRPr lang="en-MY"/>
        </a:p>
      </dgm:t>
    </dgm:pt>
    <dgm:pt modelId="{80130B4B-D284-4889-9C07-D242BF0670CE}" type="sibTrans" cxnId="{9B0D06E3-EB78-4A99-8BBE-0F64FCF6F34D}">
      <dgm:prSet/>
      <dgm:spPr/>
      <dgm:t>
        <a:bodyPr/>
        <a:lstStyle/>
        <a:p>
          <a:endParaRPr lang="en-MY"/>
        </a:p>
      </dgm:t>
    </dgm:pt>
    <dgm:pt modelId="{43D5BD7C-F90A-41F9-93B3-507F61CD3D8E}" type="pres">
      <dgm:prSet presAssocID="{96D1675F-DFC5-4A5D-A6DB-DECF612767EE}" presName="Name0" presStyleCnt="0">
        <dgm:presLayoutVars>
          <dgm:dir/>
          <dgm:resizeHandles val="exact"/>
        </dgm:presLayoutVars>
      </dgm:prSet>
      <dgm:spPr/>
    </dgm:pt>
    <dgm:pt modelId="{12DA1E89-28D0-48FB-9FBA-0C839BFDBE46}" type="pres">
      <dgm:prSet presAssocID="{B8862B9A-3A58-4B63-9D99-406CD62CF7B2}" presName="composite" presStyleCnt="0"/>
      <dgm:spPr/>
    </dgm:pt>
    <dgm:pt modelId="{D53BF982-B60A-4A9D-ADC5-C8709BFCAE96}" type="pres">
      <dgm:prSet presAssocID="{B8862B9A-3A58-4B63-9D99-406CD62CF7B2}" presName="bgChev" presStyleLbl="node1" presStyleIdx="0" presStyleCnt="3"/>
      <dgm:spPr/>
    </dgm:pt>
    <dgm:pt modelId="{C41819F5-3622-4586-9B36-930B113CFC04}" type="pres">
      <dgm:prSet presAssocID="{B8862B9A-3A58-4B63-9D99-406CD62CF7B2}" presName="tx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541EDE4E-CE8D-4DEC-8D4E-F1949C3383F5}" type="pres">
      <dgm:prSet presAssocID="{AF0E9543-F295-4563-AA75-5F623AB8060E}" presName="compositeSpace" presStyleCnt="0"/>
      <dgm:spPr/>
    </dgm:pt>
    <dgm:pt modelId="{F46BFADD-DD6F-48A8-B710-47CD7070C3D5}" type="pres">
      <dgm:prSet presAssocID="{8E345C22-02BF-452A-92AE-3EE551056068}" presName="composite" presStyleCnt="0"/>
      <dgm:spPr/>
    </dgm:pt>
    <dgm:pt modelId="{AE722A5B-6E3B-48C9-8EB1-924BC92062EA}" type="pres">
      <dgm:prSet presAssocID="{8E345C22-02BF-452A-92AE-3EE551056068}" presName="bgChev" presStyleLbl="node1" presStyleIdx="1" presStyleCnt="3"/>
      <dgm:spPr/>
    </dgm:pt>
    <dgm:pt modelId="{82A5A2F6-FDCE-452B-AA2C-B047E723F072}" type="pres">
      <dgm:prSet presAssocID="{8E345C22-02BF-452A-92AE-3EE551056068}" presName="tx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141D02DC-A0B4-44B0-8317-F213C87DD1E8}" type="pres">
      <dgm:prSet presAssocID="{C5CA4405-44A6-4169-A6A0-689452945B5B}" presName="compositeSpace" presStyleCnt="0"/>
      <dgm:spPr/>
    </dgm:pt>
    <dgm:pt modelId="{9F9CE5D8-CA84-47C4-89FE-94C97AD5A195}" type="pres">
      <dgm:prSet presAssocID="{0D02C6DC-82F8-4EC4-AD54-F9636A80476C}" presName="composite" presStyleCnt="0"/>
      <dgm:spPr/>
    </dgm:pt>
    <dgm:pt modelId="{067C4752-238D-467D-8018-B8FD8F67D130}" type="pres">
      <dgm:prSet presAssocID="{0D02C6DC-82F8-4EC4-AD54-F9636A80476C}" presName="bgChev" presStyleLbl="node1" presStyleIdx="2" presStyleCnt="3"/>
      <dgm:spPr/>
    </dgm:pt>
    <dgm:pt modelId="{A30EE4D0-74D1-47E1-93B3-052EDFAEC9E8}" type="pres">
      <dgm:prSet presAssocID="{0D02C6DC-82F8-4EC4-AD54-F9636A80476C}" presName="tx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6596297C-56D2-47FB-A9C4-421276686AE8}" srcId="{96D1675F-DFC5-4A5D-A6DB-DECF612767EE}" destId="{B8862B9A-3A58-4B63-9D99-406CD62CF7B2}" srcOrd="0" destOrd="0" parTransId="{742800F7-7760-488F-8E28-3EFBEC1FA538}" sibTransId="{AF0E9543-F295-4563-AA75-5F623AB8060E}"/>
    <dgm:cxn modelId="{B8AEA207-7E18-4B23-B3F0-0C8C4AB235F2}" type="presOf" srcId="{96D1675F-DFC5-4A5D-A6DB-DECF612767EE}" destId="{43D5BD7C-F90A-41F9-93B3-507F61CD3D8E}" srcOrd="0" destOrd="0" presId="urn:microsoft.com/office/officeart/2005/8/layout/chevronAccent+Icon"/>
    <dgm:cxn modelId="{34A2C757-AD9B-41CE-8CB3-5A915DBA7DAD}" type="presOf" srcId="{B8862B9A-3A58-4B63-9D99-406CD62CF7B2}" destId="{C41819F5-3622-4586-9B36-930B113CFC04}" srcOrd="0" destOrd="0" presId="urn:microsoft.com/office/officeart/2005/8/layout/chevronAccent+Icon"/>
    <dgm:cxn modelId="{C72BD240-4CC2-4644-B7F9-8047ED9C376A}" srcId="{96D1675F-DFC5-4A5D-A6DB-DECF612767EE}" destId="{8E345C22-02BF-452A-92AE-3EE551056068}" srcOrd="1" destOrd="0" parTransId="{3E33D7EB-028A-4060-8A87-1AAB81D2C5B6}" sibTransId="{C5CA4405-44A6-4169-A6A0-689452945B5B}"/>
    <dgm:cxn modelId="{6A03E7C7-5508-4E2B-B9E1-59E01BFF5356}" type="presOf" srcId="{8E345C22-02BF-452A-92AE-3EE551056068}" destId="{82A5A2F6-FDCE-452B-AA2C-B047E723F072}" srcOrd="0" destOrd="0" presId="urn:microsoft.com/office/officeart/2005/8/layout/chevronAccent+Icon"/>
    <dgm:cxn modelId="{5AACD185-7985-44CE-84EF-046AB2A94A67}" type="presOf" srcId="{0D02C6DC-82F8-4EC4-AD54-F9636A80476C}" destId="{A30EE4D0-74D1-47E1-93B3-052EDFAEC9E8}" srcOrd="0" destOrd="0" presId="urn:microsoft.com/office/officeart/2005/8/layout/chevronAccent+Icon"/>
    <dgm:cxn modelId="{9B0D06E3-EB78-4A99-8BBE-0F64FCF6F34D}" srcId="{96D1675F-DFC5-4A5D-A6DB-DECF612767EE}" destId="{0D02C6DC-82F8-4EC4-AD54-F9636A80476C}" srcOrd="2" destOrd="0" parTransId="{64E98DF6-8E3E-4F54-8FF0-48B605358975}" sibTransId="{80130B4B-D284-4889-9C07-D242BF0670CE}"/>
    <dgm:cxn modelId="{31A2A837-5ABC-411B-8752-00393B1C0F9C}" type="presParOf" srcId="{43D5BD7C-F90A-41F9-93B3-507F61CD3D8E}" destId="{12DA1E89-28D0-48FB-9FBA-0C839BFDBE46}" srcOrd="0" destOrd="0" presId="urn:microsoft.com/office/officeart/2005/8/layout/chevronAccent+Icon"/>
    <dgm:cxn modelId="{136D6757-95C4-43E9-AB14-3521548D398C}" type="presParOf" srcId="{12DA1E89-28D0-48FB-9FBA-0C839BFDBE46}" destId="{D53BF982-B60A-4A9D-ADC5-C8709BFCAE96}" srcOrd="0" destOrd="0" presId="urn:microsoft.com/office/officeart/2005/8/layout/chevronAccent+Icon"/>
    <dgm:cxn modelId="{D77E8F65-7E5A-4C2C-A1DB-3F3FFE63AA69}" type="presParOf" srcId="{12DA1E89-28D0-48FB-9FBA-0C839BFDBE46}" destId="{C41819F5-3622-4586-9B36-930B113CFC04}" srcOrd="1" destOrd="0" presId="urn:microsoft.com/office/officeart/2005/8/layout/chevronAccent+Icon"/>
    <dgm:cxn modelId="{9F9B15D1-340B-4850-BFDD-ADFB7ADA6AC2}" type="presParOf" srcId="{43D5BD7C-F90A-41F9-93B3-507F61CD3D8E}" destId="{541EDE4E-CE8D-4DEC-8D4E-F1949C3383F5}" srcOrd="1" destOrd="0" presId="urn:microsoft.com/office/officeart/2005/8/layout/chevronAccent+Icon"/>
    <dgm:cxn modelId="{B9576A97-85EE-4281-9807-0DF82C73FD8C}" type="presParOf" srcId="{43D5BD7C-F90A-41F9-93B3-507F61CD3D8E}" destId="{F46BFADD-DD6F-48A8-B710-47CD7070C3D5}" srcOrd="2" destOrd="0" presId="urn:microsoft.com/office/officeart/2005/8/layout/chevronAccent+Icon"/>
    <dgm:cxn modelId="{EB7F19AA-72B8-4E85-92ED-B24FA639B4CF}" type="presParOf" srcId="{F46BFADD-DD6F-48A8-B710-47CD7070C3D5}" destId="{AE722A5B-6E3B-48C9-8EB1-924BC92062EA}" srcOrd="0" destOrd="0" presId="urn:microsoft.com/office/officeart/2005/8/layout/chevronAccent+Icon"/>
    <dgm:cxn modelId="{A1C93255-386B-4B32-86C6-B64C3EE3F585}" type="presParOf" srcId="{F46BFADD-DD6F-48A8-B710-47CD7070C3D5}" destId="{82A5A2F6-FDCE-452B-AA2C-B047E723F072}" srcOrd="1" destOrd="0" presId="urn:microsoft.com/office/officeart/2005/8/layout/chevronAccent+Icon"/>
    <dgm:cxn modelId="{9D3E9605-CF50-48A8-804B-0D458625D37D}" type="presParOf" srcId="{43D5BD7C-F90A-41F9-93B3-507F61CD3D8E}" destId="{141D02DC-A0B4-44B0-8317-F213C87DD1E8}" srcOrd="3" destOrd="0" presId="urn:microsoft.com/office/officeart/2005/8/layout/chevronAccent+Icon"/>
    <dgm:cxn modelId="{46AB8887-5CB9-4996-B331-430AD610E71E}" type="presParOf" srcId="{43D5BD7C-F90A-41F9-93B3-507F61CD3D8E}" destId="{9F9CE5D8-CA84-47C4-89FE-94C97AD5A195}" srcOrd="4" destOrd="0" presId="urn:microsoft.com/office/officeart/2005/8/layout/chevronAccent+Icon"/>
    <dgm:cxn modelId="{B1843A6A-5668-4E76-980B-CB6571DDE727}" type="presParOf" srcId="{9F9CE5D8-CA84-47C4-89FE-94C97AD5A195}" destId="{067C4752-238D-467D-8018-B8FD8F67D130}" srcOrd="0" destOrd="0" presId="urn:microsoft.com/office/officeart/2005/8/layout/chevronAccent+Icon"/>
    <dgm:cxn modelId="{BAC95C59-DD6E-4DDF-8B92-E6BF7DB2BDFD}" type="presParOf" srcId="{9F9CE5D8-CA84-47C4-89FE-94C97AD5A195}" destId="{A30EE4D0-74D1-47E1-93B3-052EDFAEC9E8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D1675F-DFC5-4A5D-A6DB-DECF612767EE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1_2" csCatId="accent1" phldr="1"/>
      <dgm:spPr/>
    </dgm:pt>
    <dgm:pt modelId="{B8862B9A-3A58-4B63-9D99-406CD62CF7B2}">
      <dgm:prSet phldrT="[Text]"/>
      <dgm:spPr/>
      <dgm:t>
        <a:bodyPr/>
        <a:lstStyle/>
        <a:p>
          <a:r>
            <a:rPr lang="en-MY" dirty="0" smtClean="0"/>
            <a:t>HOROWHENUA LIBRARY</a:t>
          </a:r>
          <a:endParaRPr lang="en-MY" dirty="0"/>
        </a:p>
      </dgm:t>
    </dgm:pt>
    <dgm:pt modelId="{742800F7-7760-488F-8E28-3EFBEC1FA538}" type="parTrans" cxnId="{6596297C-56D2-47FB-A9C4-421276686AE8}">
      <dgm:prSet/>
      <dgm:spPr/>
      <dgm:t>
        <a:bodyPr/>
        <a:lstStyle/>
        <a:p>
          <a:endParaRPr lang="en-MY"/>
        </a:p>
      </dgm:t>
    </dgm:pt>
    <dgm:pt modelId="{AF0E9543-F295-4563-AA75-5F623AB8060E}" type="sibTrans" cxnId="{6596297C-56D2-47FB-A9C4-421276686AE8}">
      <dgm:prSet/>
      <dgm:spPr/>
      <dgm:t>
        <a:bodyPr/>
        <a:lstStyle/>
        <a:p>
          <a:endParaRPr lang="en-MY"/>
        </a:p>
      </dgm:t>
    </dgm:pt>
    <dgm:pt modelId="{8E345C22-02BF-452A-92AE-3EE551056068}">
      <dgm:prSet phldrT="[Text]"/>
      <dgm:spPr/>
      <dgm:t>
        <a:bodyPr/>
        <a:lstStyle/>
        <a:p>
          <a:r>
            <a:rPr lang="en-MY" dirty="0" smtClean="0"/>
            <a:t>KATIPO COMMUNICATION</a:t>
          </a:r>
          <a:endParaRPr lang="en-MY" dirty="0"/>
        </a:p>
      </dgm:t>
    </dgm:pt>
    <dgm:pt modelId="{3E33D7EB-028A-4060-8A87-1AAB81D2C5B6}" type="parTrans" cxnId="{C72BD240-4CC2-4644-B7F9-8047ED9C376A}">
      <dgm:prSet/>
      <dgm:spPr/>
      <dgm:t>
        <a:bodyPr/>
        <a:lstStyle/>
        <a:p>
          <a:endParaRPr lang="en-MY"/>
        </a:p>
      </dgm:t>
    </dgm:pt>
    <dgm:pt modelId="{C5CA4405-44A6-4169-A6A0-689452945B5B}" type="sibTrans" cxnId="{C72BD240-4CC2-4644-B7F9-8047ED9C376A}">
      <dgm:prSet/>
      <dgm:spPr/>
      <dgm:t>
        <a:bodyPr/>
        <a:lstStyle/>
        <a:p>
          <a:endParaRPr lang="en-MY"/>
        </a:p>
      </dgm:t>
    </dgm:pt>
    <dgm:pt modelId="{0D02C6DC-82F8-4EC4-AD54-F9636A80476C}">
      <dgm:prSet phldrT="[Text]"/>
      <dgm:spPr/>
      <dgm:t>
        <a:bodyPr/>
        <a:lstStyle/>
        <a:p>
          <a:r>
            <a:rPr lang="en-MY" dirty="0" smtClean="0"/>
            <a:t>ALIVE JANUARY 2000</a:t>
          </a:r>
          <a:endParaRPr lang="en-MY" dirty="0"/>
        </a:p>
      </dgm:t>
    </dgm:pt>
    <dgm:pt modelId="{64E98DF6-8E3E-4F54-8FF0-48B605358975}" type="parTrans" cxnId="{9B0D06E3-EB78-4A99-8BBE-0F64FCF6F34D}">
      <dgm:prSet/>
      <dgm:spPr/>
      <dgm:t>
        <a:bodyPr/>
        <a:lstStyle/>
        <a:p>
          <a:endParaRPr lang="en-MY"/>
        </a:p>
      </dgm:t>
    </dgm:pt>
    <dgm:pt modelId="{80130B4B-D284-4889-9C07-D242BF0670CE}" type="sibTrans" cxnId="{9B0D06E3-EB78-4A99-8BBE-0F64FCF6F34D}">
      <dgm:prSet/>
      <dgm:spPr/>
      <dgm:t>
        <a:bodyPr/>
        <a:lstStyle/>
        <a:p>
          <a:endParaRPr lang="en-MY"/>
        </a:p>
      </dgm:t>
    </dgm:pt>
    <dgm:pt modelId="{43D5BD7C-F90A-41F9-93B3-507F61CD3D8E}" type="pres">
      <dgm:prSet presAssocID="{96D1675F-DFC5-4A5D-A6DB-DECF612767EE}" presName="Name0" presStyleCnt="0">
        <dgm:presLayoutVars>
          <dgm:dir/>
          <dgm:resizeHandles val="exact"/>
        </dgm:presLayoutVars>
      </dgm:prSet>
      <dgm:spPr/>
    </dgm:pt>
    <dgm:pt modelId="{12DA1E89-28D0-48FB-9FBA-0C839BFDBE46}" type="pres">
      <dgm:prSet presAssocID="{B8862B9A-3A58-4B63-9D99-406CD62CF7B2}" presName="composite" presStyleCnt="0"/>
      <dgm:spPr/>
    </dgm:pt>
    <dgm:pt modelId="{D53BF982-B60A-4A9D-ADC5-C8709BFCAE96}" type="pres">
      <dgm:prSet presAssocID="{B8862B9A-3A58-4B63-9D99-406CD62CF7B2}" presName="bgChev" presStyleLbl="node1" presStyleIdx="0" presStyleCnt="3"/>
      <dgm:spPr/>
    </dgm:pt>
    <dgm:pt modelId="{C41819F5-3622-4586-9B36-930B113CFC04}" type="pres">
      <dgm:prSet presAssocID="{B8862B9A-3A58-4B63-9D99-406CD62CF7B2}" presName="tx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541EDE4E-CE8D-4DEC-8D4E-F1949C3383F5}" type="pres">
      <dgm:prSet presAssocID="{AF0E9543-F295-4563-AA75-5F623AB8060E}" presName="compositeSpace" presStyleCnt="0"/>
      <dgm:spPr/>
    </dgm:pt>
    <dgm:pt modelId="{F46BFADD-DD6F-48A8-B710-47CD7070C3D5}" type="pres">
      <dgm:prSet presAssocID="{8E345C22-02BF-452A-92AE-3EE551056068}" presName="composite" presStyleCnt="0"/>
      <dgm:spPr/>
    </dgm:pt>
    <dgm:pt modelId="{AE722A5B-6E3B-48C9-8EB1-924BC92062EA}" type="pres">
      <dgm:prSet presAssocID="{8E345C22-02BF-452A-92AE-3EE551056068}" presName="bgChev" presStyleLbl="node1" presStyleIdx="1" presStyleCnt="3"/>
      <dgm:spPr/>
    </dgm:pt>
    <dgm:pt modelId="{82A5A2F6-FDCE-452B-AA2C-B047E723F072}" type="pres">
      <dgm:prSet presAssocID="{8E345C22-02BF-452A-92AE-3EE551056068}" presName="tx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141D02DC-A0B4-44B0-8317-F213C87DD1E8}" type="pres">
      <dgm:prSet presAssocID="{C5CA4405-44A6-4169-A6A0-689452945B5B}" presName="compositeSpace" presStyleCnt="0"/>
      <dgm:spPr/>
    </dgm:pt>
    <dgm:pt modelId="{9F9CE5D8-CA84-47C4-89FE-94C97AD5A195}" type="pres">
      <dgm:prSet presAssocID="{0D02C6DC-82F8-4EC4-AD54-F9636A80476C}" presName="composite" presStyleCnt="0"/>
      <dgm:spPr/>
    </dgm:pt>
    <dgm:pt modelId="{067C4752-238D-467D-8018-B8FD8F67D130}" type="pres">
      <dgm:prSet presAssocID="{0D02C6DC-82F8-4EC4-AD54-F9636A80476C}" presName="bgChev" presStyleLbl="node1" presStyleIdx="2" presStyleCnt="3"/>
      <dgm:spPr/>
    </dgm:pt>
    <dgm:pt modelId="{A30EE4D0-74D1-47E1-93B3-052EDFAEC9E8}" type="pres">
      <dgm:prSet presAssocID="{0D02C6DC-82F8-4EC4-AD54-F9636A80476C}" presName="tx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6596297C-56D2-47FB-A9C4-421276686AE8}" srcId="{96D1675F-DFC5-4A5D-A6DB-DECF612767EE}" destId="{B8862B9A-3A58-4B63-9D99-406CD62CF7B2}" srcOrd="0" destOrd="0" parTransId="{742800F7-7760-488F-8E28-3EFBEC1FA538}" sibTransId="{AF0E9543-F295-4563-AA75-5F623AB8060E}"/>
    <dgm:cxn modelId="{7AB125B3-A8FB-442E-856F-0ECA73F7689C}" type="presOf" srcId="{0D02C6DC-82F8-4EC4-AD54-F9636A80476C}" destId="{A30EE4D0-74D1-47E1-93B3-052EDFAEC9E8}" srcOrd="0" destOrd="0" presId="urn:microsoft.com/office/officeart/2005/8/layout/chevronAccent+Icon"/>
    <dgm:cxn modelId="{9B0D06E3-EB78-4A99-8BBE-0F64FCF6F34D}" srcId="{96D1675F-DFC5-4A5D-A6DB-DECF612767EE}" destId="{0D02C6DC-82F8-4EC4-AD54-F9636A80476C}" srcOrd="2" destOrd="0" parTransId="{64E98DF6-8E3E-4F54-8FF0-48B605358975}" sibTransId="{80130B4B-D284-4889-9C07-D242BF0670CE}"/>
    <dgm:cxn modelId="{9A554ACF-1CBD-4E23-BD43-393E52474435}" type="presOf" srcId="{8E345C22-02BF-452A-92AE-3EE551056068}" destId="{82A5A2F6-FDCE-452B-AA2C-B047E723F072}" srcOrd="0" destOrd="0" presId="urn:microsoft.com/office/officeart/2005/8/layout/chevronAccent+Icon"/>
    <dgm:cxn modelId="{C88744EC-EB23-42FD-BAEB-8F5EAA32ADDF}" type="presOf" srcId="{B8862B9A-3A58-4B63-9D99-406CD62CF7B2}" destId="{C41819F5-3622-4586-9B36-930B113CFC04}" srcOrd="0" destOrd="0" presId="urn:microsoft.com/office/officeart/2005/8/layout/chevronAccent+Icon"/>
    <dgm:cxn modelId="{C72BD240-4CC2-4644-B7F9-8047ED9C376A}" srcId="{96D1675F-DFC5-4A5D-A6DB-DECF612767EE}" destId="{8E345C22-02BF-452A-92AE-3EE551056068}" srcOrd="1" destOrd="0" parTransId="{3E33D7EB-028A-4060-8A87-1AAB81D2C5B6}" sibTransId="{C5CA4405-44A6-4169-A6A0-689452945B5B}"/>
    <dgm:cxn modelId="{016405FA-5434-4EA9-B0FA-A30EAB1550F4}" type="presOf" srcId="{96D1675F-DFC5-4A5D-A6DB-DECF612767EE}" destId="{43D5BD7C-F90A-41F9-93B3-507F61CD3D8E}" srcOrd="0" destOrd="0" presId="urn:microsoft.com/office/officeart/2005/8/layout/chevronAccent+Icon"/>
    <dgm:cxn modelId="{AE3A1D69-2939-4861-BB3B-D05F0BFD4B0D}" type="presParOf" srcId="{43D5BD7C-F90A-41F9-93B3-507F61CD3D8E}" destId="{12DA1E89-28D0-48FB-9FBA-0C839BFDBE46}" srcOrd="0" destOrd="0" presId="urn:microsoft.com/office/officeart/2005/8/layout/chevronAccent+Icon"/>
    <dgm:cxn modelId="{DFFD3F7D-3323-4CB8-931F-E01D9F6932FB}" type="presParOf" srcId="{12DA1E89-28D0-48FB-9FBA-0C839BFDBE46}" destId="{D53BF982-B60A-4A9D-ADC5-C8709BFCAE96}" srcOrd="0" destOrd="0" presId="urn:microsoft.com/office/officeart/2005/8/layout/chevronAccent+Icon"/>
    <dgm:cxn modelId="{AA6E325A-83C7-4C19-9463-D848805673F6}" type="presParOf" srcId="{12DA1E89-28D0-48FB-9FBA-0C839BFDBE46}" destId="{C41819F5-3622-4586-9B36-930B113CFC04}" srcOrd="1" destOrd="0" presId="urn:microsoft.com/office/officeart/2005/8/layout/chevronAccent+Icon"/>
    <dgm:cxn modelId="{D0CCB119-D5C1-4BB5-A58B-6D9FDF47831B}" type="presParOf" srcId="{43D5BD7C-F90A-41F9-93B3-507F61CD3D8E}" destId="{541EDE4E-CE8D-4DEC-8D4E-F1949C3383F5}" srcOrd="1" destOrd="0" presId="urn:microsoft.com/office/officeart/2005/8/layout/chevronAccent+Icon"/>
    <dgm:cxn modelId="{56814183-51A2-410A-A0C2-64044E031FF9}" type="presParOf" srcId="{43D5BD7C-F90A-41F9-93B3-507F61CD3D8E}" destId="{F46BFADD-DD6F-48A8-B710-47CD7070C3D5}" srcOrd="2" destOrd="0" presId="urn:microsoft.com/office/officeart/2005/8/layout/chevronAccent+Icon"/>
    <dgm:cxn modelId="{6AF2BB59-E475-467E-A4C6-6874BBFF97DA}" type="presParOf" srcId="{F46BFADD-DD6F-48A8-B710-47CD7070C3D5}" destId="{AE722A5B-6E3B-48C9-8EB1-924BC92062EA}" srcOrd="0" destOrd="0" presId="urn:microsoft.com/office/officeart/2005/8/layout/chevronAccent+Icon"/>
    <dgm:cxn modelId="{C39DD1B1-DBB6-4344-8E7B-994CF2045360}" type="presParOf" srcId="{F46BFADD-DD6F-48A8-B710-47CD7070C3D5}" destId="{82A5A2F6-FDCE-452B-AA2C-B047E723F072}" srcOrd="1" destOrd="0" presId="urn:microsoft.com/office/officeart/2005/8/layout/chevronAccent+Icon"/>
    <dgm:cxn modelId="{5FDCA1AD-9592-4131-8590-AEDFDC933352}" type="presParOf" srcId="{43D5BD7C-F90A-41F9-93B3-507F61CD3D8E}" destId="{141D02DC-A0B4-44B0-8317-F213C87DD1E8}" srcOrd="3" destOrd="0" presId="urn:microsoft.com/office/officeart/2005/8/layout/chevronAccent+Icon"/>
    <dgm:cxn modelId="{F58A90C4-F070-4599-8F18-AE4F2C50EA69}" type="presParOf" srcId="{43D5BD7C-F90A-41F9-93B3-507F61CD3D8E}" destId="{9F9CE5D8-CA84-47C4-89FE-94C97AD5A195}" srcOrd="4" destOrd="0" presId="urn:microsoft.com/office/officeart/2005/8/layout/chevronAccent+Icon"/>
    <dgm:cxn modelId="{64AAD2FB-AB9E-43F7-ABA8-DA076DB213F4}" type="presParOf" srcId="{9F9CE5D8-CA84-47C4-89FE-94C97AD5A195}" destId="{067C4752-238D-467D-8018-B8FD8F67D130}" srcOrd="0" destOrd="0" presId="urn:microsoft.com/office/officeart/2005/8/layout/chevronAccent+Icon"/>
    <dgm:cxn modelId="{18BB19C9-F23C-412A-98A4-37205B3D627B}" type="presParOf" srcId="{9F9CE5D8-CA84-47C4-89FE-94C97AD5A195}" destId="{A30EE4D0-74D1-47E1-93B3-052EDFAEC9E8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6F46EF5-79C3-4471-81F8-01D44800DC2F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MY"/>
        </a:p>
      </dgm:t>
    </dgm:pt>
    <dgm:pt modelId="{C692859E-4B84-4F53-A7B2-D6A260FE2F78}">
      <dgm:prSet phldrT="[Text]" custT="1"/>
      <dgm:spPr/>
      <dgm:t>
        <a:bodyPr/>
        <a:lstStyle/>
        <a:p>
          <a:r>
            <a:rPr lang="en-MY" sz="2400" dirty="0">
              <a:solidFill>
                <a:srgbClr val="002060"/>
              </a:solidFill>
            </a:rPr>
            <a:t>Open Standard</a:t>
          </a:r>
        </a:p>
        <a:p>
          <a:r>
            <a:rPr lang="en-US" sz="1600" b="0" i="0" u="none" dirty="0">
              <a:solidFill>
                <a:srgbClr val="002060"/>
              </a:solidFill>
            </a:rPr>
            <a:t>ISO 2709, Z39.50, SIP/NCIP</a:t>
          </a:r>
          <a:endParaRPr lang="en-MY" sz="1600" b="0" dirty="0">
            <a:solidFill>
              <a:srgbClr val="002060"/>
            </a:solidFill>
          </a:endParaRPr>
        </a:p>
      </dgm:t>
    </dgm:pt>
    <dgm:pt modelId="{646F957D-C18A-4F88-BA81-CE7D0415CE1C}" type="parTrans" cxnId="{AC81814F-ABDD-4600-A6ED-140FDD7D0B8E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8DEE951B-BD15-4221-B2F3-43A1B34F98C9}" type="sibTrans" cxnId="{AC81814F-ABDD-4600-A6ED-140FDD7D0B8E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B9BC1839-A790-48C9-B124-B5988D2D431C}">
      <dgm:prSet phldrT="[Text]"/>
      <dgm:spPr/>
      <dgm:t>
        <a:bodyPr/>
        <a:lstStyle/>
        <a:p>
          <a:r>
            <a:rPr lang="en-MY" dirty="0">
              <a:solidFill>
                <a:srgbClr val="002060"/>
              </a:solidFill>
            </a:rPr>
            <a:t>Stable</a:t>
          </a:r>
        </a:p>
      </dgm:t>
    </dgm:pt>
    <dgm:pt modelId="{FE4EE212-D56B-4836-B222-BAE78BA7B59A}" type="parTrans" cxnId="{164C169F-F874-4BD5-A61A-1D3D3D5050D1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480C455B-F777-4236-8933-49239982DA7D}" type="sibTrans" cxnId="{164C169F-F874-4BD5-A61A-1D3D3D5050D1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6FB98FBA-A6B9-4744-B2DD-812B3B84417B}">
      <dgm:prSet phldrT="[Text]"/>
      <dgm:spPr/>
      <dgm:t>
        <a:bodyPr/>
        <a:lstStyle/>
        <a:p>
          <a:r>
            <a:rPr lang="en-MY" dirty="0">
              <a:solidFill>
                <a:srgbClr val="002060"/>
              </a:solidFill>
            </a:rPr>
            <a:t>Excellent</a:t>
          </a:r>
        </a:p>
        <a:p>
          <a:r>
            <a:rPr lang="en-MY" dirty="0">
              <a:solidFill>
                <a:srgbClr val="002060"/>
              </a:solidFill>
            </a:rPr>
            <a:t>Support</a:t>
          </a:r>
        </a:p>
      </dgm:t>
    </dgm:pt>
    <dgm:pt modelId="{281A22EA-8432-4C8D-9F70-DC7FCEF572F8}" type="parTrans" cxnId="{3700E199-60DD-44FB-A594-FB78ADCBE617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0C3FAF81-2836-4B39-9CF6-28670EAA9019}" type="sibTrans" cxnId="{3700E199-60DD-44FB-A594-FB78ADCBE617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7939C33F-4284-47D8-A9AF-249F6A65E6FE}">
      <dgm:prSet phldrT="[Text]"/>
      <dgm:spPr/>
      <dgm:t>
        <a:bodyPr/>
        <a:lstStyle/>
        <a:p>
          <a:r>
            <a:rPr lang="en-MY" dirty="0">
              <a:solidFill>
                <a:srgbClr val="002060"/>
              </a:solidFill>
            </a:rPr>
            <a:t>No </a:t>
          </a:r>
          <a:r>
            <a:rPr lang="en-MY" dirty="0" smtClean="0">
              <a:solidFill>
                <a:srgbClr val="002060"/>
              </a:solidFill>
            </a:rPr>
            <a:t>Vendor</a:t>
          </a:r>
          <a:endParaRPr lang="en-MY" dirty="0">
            <a:solidFill>
              <a:srgbClr val="002060"/>
            </a:solidFill>
          </a:endParaRPr>
        </a:p>
      </dgm:t>
    </dgm:pt>
    <dgm:pt modelId="{3A49D7B8-2D63-47FE-A7AA-0981CCBA1058}" type="parTrans" cxnId="{3EB8DFCF-1C6D-4D48-841C-E0131B22F1F8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7970A3BE-EE20-45B0-83FF-5AA799303C39}" type="sibTrans" cxnId="{3EB8DFCF-1C6D-4D48-841C-E0131B22F1F8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6A436086-B6EA-4A12-B054-3BBEF239FADD}">
      <dgm:prSet phldrT="[Text]" custT="1"/>
      <dgm:spPr/>
      <dgm:t>
        <a:bodyPr/>
        <a:lstStyle/>
        <a:p>
          <a:r>
            <a:rPr lang="en-MY" sz="2300" dirty="0">
              <a:solidFill>
                <a:srgbClr val="002060"/>
              </a:solidFill>
            </a:rPr>
            <a:t>MARC Compliant</a:t>
          </a:r>
        </a:p>
        <a:p>
          <a:r>
            <a:rPr lang="en-MY" sz="1600" dirty="0">
              <a:solidFill>
                <a:srgbClr val="002060"/>
              </a:solidFill>
            </a:rPr>
            <a:t>MARC21, USMARC, RDA</a:t>
          </a:r>
        </a:p>
      </dgm:t>
    </dgm:pt>
    <dgm:pt modelId="{07D8CF0E-C14C-4DDF-8A71-4D4F89CFB493}" type="parTrans" cxnId="{405312FC-887D-458B-9890-AEA507AA4DFC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0E427F3A-6307-47E8-AD8C-48F2521AF432}" type="sibTrans" cxnId="{405312FC-887D-458B-9890-AEA507AA4DFC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52B1CAFC-2A4E-4364-B68B-E15835C2973C}">
      <dgm:prSet phldrT="[Text]"/>
      <dgm:spPr/>
      <dgm:t>
        <a:bodyPr/>
        <a:lstStyle/>
        <a:p>
          <a:r>
            <a:rPr lang="en-MY" dirty="0">
              <a:solidFill>
                <a:srgbClr val="002060"/>
              </a:solidFill>
            </a:rPr>
            <a:t>Fully Web Based</a:t>
          </a:r>
        </a:p>
      </dgm:t>
    </dgm:pt>
    <dgm:pt modelId="{5C48BE8E-54B2-44A9-8E19-040CEE748C37}" type="parTrans" cxnId="{E4E746BE-4DF2-4CEF-B70C-BBC76408FF6C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61851524-5E82-4F0A-88D7-F2F5F549C326}" type="sibTrans" cxnId="{E4E746BE-4DF2-4CEF-B70C-BBC76408FF6C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381F48F2-7A75-4AB8-BFD4-C38C28C62632}">
      <dgm:prSet phldrT="[Text]"/>
      <dgm:spPr/>
      <dgm:t>
        <a:bodyPr/>
        <a:lstStyle/>
        <a:p>
          <a:r>
            <a:rPr lang="en-MY" dirty="0">
              <a:solidFill>
                <a:srgbClr val="002060"/>
              </a:solidFill>
            </a:rPr>
            <a:t>Cost Effective</a:t>
          </a:r>
        </a:p>
      </dgm:t>
    </dgm:pt>
    <dgm:pt modelId="{2DB70017-81E6-4D3D-822F-EEA753BCCE97}" type="parTrans" cxnId="{68C69E1A-9E2A-4CED-ACF6-4AEA04955833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EDCBBE9B-6800-43B2-B508-A0CBF6BA38F5}" type="sibTrans" cxnId="{68C69E1A-9E2A-4CED-ACF6-4AEA04955833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93BD81B1-071C-45EC-948A-6E9432AE826E}">
      <dgm:prSet phldrT="[Text]"/>
      <dgm:spPr/>
      <dgm:t>
        <a:bodyPr/>
        <a:lstStyle/>
        <a:p>
          <a:r>
            <a:rPr lang="en-MY" dirty="0">
              <a:solidFill>
                <a:srgbClr val="002060"/>
              </a:solidFill>
            </a:rPr>
            <a:t>Knowledge Transfer</a:t>
          </a:r>
        </a:p>
      </dgm:t>
    </dgm:pt>
    <dgm:pt modelId="{D1083472-16F3-4B74-908C-66E716D630D1}" type="parTrans" cxnId="{ABF2B114-EE07-4F50-825E-05A48FB6E353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35D7494B-4CEE-4890-9FF9-6C8F729F56DC}" type="sibTrans" cxnId="{ABF2B114-EE07-4F50-825E-05A48FB6E353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4ADEA62E-FBDF-476F-B859-3685A44DD3BE}">
      <dgm:prSet phldrT="[Text]"/>
      <dgm:spPr/>
      <dgm:t>
        <a:bodyPr/>
        <a:lstStyle/>
        <a:p>
          <a:r>
            <a:rPr lang="en-MY" dirty="0">
              <a:solidFill>
                <a:srgbClr val="002060"/>
              </a:solidFill>
            </a:rPr>
            <a:t>Current Technologies</a:t>
          </a:r>
        </a:p>
      </dgm:t>
    </dgm:pt>
    <dgm:pt modelId="{87EE9694-F2BA-497F-B399-D36784B514A1}" type="parTrans" cxnId="{B9416143-FC31-4744-B858-08C72A80EC44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51DCDC4D-100E-432B-A20B-245FCE92EFFF}" type="sibTrans" cxnId="{B9416143-FC31-4744-B858-08C72A80EC44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ED61D017-4E31-49E1-8763-73650B0DAEC3}" type="pres">
      <dgm:prSet presAssocID="{56F46EF5-79C3-4471-81F8-01D44800DC2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2536E3EA-BFAA-4D85-8D10-46BEDC6F3D5F}" type="pres">
      <dgm:prSet presAssocID="{C692859E-4B84-4F53-A7B2-D6A260FE2F78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06BA4751-96D8-48B0-A50C-4A644ABEF62C}" type="pres">
      <dgm:prSet presAssocID="{8DEE951B-BD15-4221-B2F3-43A1B34F98C9}" presName="sibTrans" presStyleCnt="0"/>
      <dgm:spPr/>
      <dgm:t>
        <a:bodyPr/>
        <a:lstStyle/>
        <a:p>
          <a:endParaRPr lang="en-MY"/>
        </a:p>
      </dgm:t>
    </dgm:pt>
    <dgm:pt modelId="{22DA2693-082D-41DA-9117-168EB5ACDED7}" type="pres">
      <dgm:prSet presAssocID="{B9BC1839-A790-48C9-B124-B5988D2D431C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D6D77FFF-BEDA-4A13-BF65-F38D4EF73F16}" type="pres">
      <dgm:prSet presAssocID="{480C455B-F777-4236-8933-49239982DA7D}" presName="sibTrans" presStyleCnt="0"/>
      <dgm:spPr/>
      <dgm:t>
        <a:bodyPr/>
        <a:lstStyle/>
        <a:p>
          <a:endParaRPr lang="en-MY"/>
        </a:p>
      </dgm:t>
    </dgm:pt>
    <dgm:pt modelId="{9D4097EA-63DE-4A25-B0BA-970839932BB6}" type="pres">
      <dgm:prSet presAssocID="{6FB98FBA-A6B9-4744-B2DD-812B3B84417B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C8E2481F-D826-4083-BD48-C7B4391EB3DB}" type="pres">
      <dgm:prSet presAssocID="{0C3FAF81-2836-4B39-9CF6-28670EAA9019}" presName="sibTrans" presStyleCnt="0"/>
      <dgm:spPr/>
      <dgm:t>
        <a:bodyPr/>
        <a:lstStyle/>
        <a:p>
          <a:endParaRPr lang="en-MY"/>
        </a:p>
      </dgm:t>
    </dgm:pt>
    <dgm:pt modelId="{85963CE3-1F57-4F78-85F3-B898CAE044F4}" type="pres">
      <dgm:prSet presAssocID="{7939C33F-4284-47D8-A9AF-249F6A65E6FE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DACA84B2-73C1-4154-B385-02EA3B0D77F8}" type="pres">
      <dgm:prSet presAssocID="{7970A3BE-EE20-45B0-83FF-5AA799303C39}" presName="sibTrans" presStyleCnt="0"/>
      <dgm:spPr/>
      <dgm:t>
        <a:bodyPr/>
        <a:lstStyle/>
        <a:p>
          <a:endParaRPr lang="en-MY"/>
        </a:p>
      </dgm:t>
    </dgm:pt>
    <dgm:pt modelId="{61A6F405-0B8B-4198-BD51-12A82FB231A3}" type="pres">
      <dgm:prSet presAssocID="{6A436086-B6EA-4A12-B054-3BBEF239FADD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ABB7023E-6BAE-4955-A68D-B1AEDBBDA8DC}" type="pres">
      <dgm:prSet presAssocID="{0E427F3A-6307-47E8-AD8C-48F2521AF432}" presName="sibTrans" presStyleCnt="0"/>
      <dgm:spPr/>
      <dgm:t>
        <a:bodyPr/>
        <a:lstStyle/>
        <a:p>
          <a:endParaRPr lang="en-MY"/>
        </a:p>
      </dgm:t>
    </dgm:pt>
    <dgm:pt modelId="{124A31E2-D64A-4FDA-AB06-AA0BFE8D7F69}" type="pres">
      <dgm:prSet presAssocID="{52B1CAFC-2A4E-4364-B68B-E15835C2973C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06F15E9D-F0A5-4EC8-A989-BD31721B6942}" type="pres">
      <dgm:prSet presAssocID="{61851524-5E82-4F0A-88D7-F2F5F549C326}" presName="sibTrans" presStyleCnt="0"/>
      <dgm:spPr/>
      <dgm:t>
        <a:bodyPr/>
        <a:lstStyle/>
        <a:p>
          <a:endParaRPr lang="en-MY"/>
        </a:p>
      </dgm:t>
    </dgm:pt>
    <dgm:pt modelId="{F23385FD-0C80-4328-8FC9-26E5A3A6E2E2}" type="pres">
      <dgm:prSet presAssocID="{381F48F2-7A75-4AB8-BFD4-C38C28C62632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1C72A6F1-6165-4D18-9736-CC6F789F5F11}" type="pres">
      <dgm:prSet presAssocID="{EDCBBE9B-6800-43B2-B508-A0CBF6BA38F5}" presName="sibTrans" presStyleCnt="0"/>
      <dgm:spPr/>
      <dgm:t>
        <a:bodyPr/>
        <a:lstStyle/>
        <a:p>
          <a:endParaRPr lang="en-MY"/>
        </a:p>
      </dgm:t>
    </dgm:pt>
    <dgm:pt modelId="{5C077298-2C35-4193-B329-5F6F31D1913B}" type="pres">
      <dgm:prSet presAssocID="{4ADEA62E-FBDF-476F-B859-3685A44DD3BE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3AB56344-B857-40B7-819E-EA232F2EEA67}" type="pres">
      <dgm:prSet presAssocID="{51DCDC4D-100E-432B-A20B-245FCE92EFFF}" presName="sibTrans" presStyleCnt="0"/>
      <dgm:spPr/>
      <dgm:t>
        <a:bodyPr/>
        <a:lstStyle/>
        <a:p>
          <a:endParaRPr lang="en-MY"/>
        </a:p>
      </dgm:t>
    </dgm:pt>
    <dgm:pt modelId="{ECC9D544-374A-4EC5-84A8-70D7D3E9307F}" type="pres">
      <dgm:prSet presAssocID="{93BD81B1-071C-45EC-948A-6E9432AE826E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D94095E6-991B-404C-91CF-91C1FC3CE40E}" type="presOf" srcId="{93BD81B1-071C-45EC-948A-6E9432AE826E}" destId="{ECC9D544-374A-4EC5-84A8-70D7D3E9307F}" srcOrd="0" destOrd="0" presId="urn:microsoft.com/office/officeart/2005/8/layout/default"/>
    <dgm:cxn modelId="{3EB8DFCF-1C6D-4D48-841C-E0131B22F1F8}" srcId="{56F46EF5-79C3-4471-81F8-01D44800DC2F}" destId="{7939C33F-4284-47D8-A9AF-249F6A65E6FE}" srcOrd="3" destOrd="0" parTransId="{3A49D7B8-2D63-47FE-A7AA-0981CCBA1058}" sibTransId="{7970A3BE-EE20-45B0-83FF-5AA799303C39}"/>
    <dgm:cxn modelId="{B35AE824-76CF-4B05-9474-690989963911}" type="presOf" srcId="{6FB98FBA-A6B9-4744-B2DD-812B3B84417B}" destId="{9D4097EA-63DE-4A25-B0BA-970839932BB6}" srcOrd="0" destOrd="0" presId="urn:microsoft.com/office/officeart/2005/8/layout/default"/>
    <dgm:cxn modelId="{64F3703A-E1F5-4E3A-BCB1-228B897C237D}" type="presOf" srcId="{7939C33F-4284-47D8-A9AF-249F6A65E6FE}" destId="{85963CE3-1F57-4F78-85F3-B898CAE044F4}" srcOrd="0" destOrd="0" presId="urn:microsoft.com/office/officeart/2005/8/layout/default"/>
    <dgm:cxn modelId="{96638787-47BA-4AA9-8757-ABDEEA39FBC0}" type="presOf" srcId="{56F46EF5-79C3-4471-81F8-01D44800DC2F}" destId="{ED61D017-4E31-49E1-8763-73650B0DAEC3}" srcOrd="0" destOrd="0" presId="urn:microsoft.com/office/officeart/2005/8/layout/default"/>
    <dgm:cxn modelId="{E4E746BE-4DF2-4CEF-B70C-BBC76408FF6C}" srcId="{56F46EF5-79C3-4471-81F8-01D44800DC2F}" destId="{52B1CAFC-2A4E-4364-B68B-E15835C2973C}" srcOrd="5" destOrd="0" parTransId="{5C48BE8E-54B2-44A9-8E19-040CEE748C37}" sibTransId="{61851524-5E82-4F0A-88D7-F2F5F549C326}"/>
    <dgm:cxn modelId="{001D1CD4-DCCF-46F6-A71F-187A5AD3F9FE}" type="presOf" srcId="{4ADEA62E-FBDF-476F-B859-3685A44DD3BE}" destId="{5C077298-2C35-4193-B329-5F6F31D1913B}" srcOrd="0" destOrd="0" presId="urn:microsoft.com/office/officeart/2005/8/layout/default"/>
    <dgm:cxn modelId="{68C69E1A-9E2A-4CED-ACF6-4AEA04955833}" srcId="{56F46EF5-79C3-4471-81F8-01D44800DC2F}" destId="{381F48F2-7A75-4AB8-BFD4-C38C28C62632}" srcOrd="6" destOrd="0" parTransId="{2DB70017-81E6-4D3D-822F-EEA753BCCE97}" sibTransId="{EDCBBE9B-6800-43B2-B508-A0CBF6BA38F5}"/>
    <dgm:cxn modelId="{74365022-308D-40C0-97FF-C5D08932F0A4}" type="presOf" srcId="{B9BC1839-A790-48C9-B124-B5988D2D431C}" destId="{22DA2693-082D-41DA-9117-168EB5ACDED7}" srcOrd="0" destOrd="0" presId="urn:microsoft.com/office/officeart/2005/8/layout/default"/>
    <dgm:cxn modelId="{BF4E5D87-869E-45A1-A5D2-40BE41A6141B}" type="presOf" srcId="{6A436086-B6EA-4A12-B054-3BBEF239FADD}" destId="{61A6F405-0B8B-4198-BD51-12A82FB231A3}" srcOrd="0" destOrd="0" presId="urn:microsoft.com/office/officeart/2005/8/layout/default"/>
    <dgm:cxn modelId="{C0E816F8-BDC7-4DFA-8E35-7C318A496E32}" type="presOf" srcId="{C692859E-4B84-4F53-A7B2-D6A260FE2F78}" destId="{2536E3EA-BFAA-4D85-8D10-46BEDC6F3D5F}" srcOrd="0" destOrd="0" presId="urn:microsoft.com/office/officeart/2005/8/layout/default"/>
    <dgm:cxn modelId="{2E15C20C-5594-426E-A642-F9E4B597DD3A}" type="presOf" srcId="{52B1CAFC-2A4E-4364-B68B-E15835C2973C}" destId="{124A31E2-D64A-4FDA-AB06-AA0BFE8D7F69}" srcOrd="0" destOrd="0" presId="urn:microsoft.com/office/officeart/2005/8/layout/default"/>
    <dgm:cxn modelId="{164C169F-F874-4BD5-A61A-1D3D3D5050D1}" srcId="{56F46EF5-79C3-4471-81F8-01D44800DC2F}" destId="{B9BC1839-A790-48C9-B124-B5988D2D431C}" srcOrd="1" destOrd="0" parTransId="{FE4EE212-D56B-4836-B222-BAE78BA7B59A}" sibTransId="{480C455B-F777-4236-8933-49239982DA7D}"/>
    <dgm:cxn modelId="{B9416143-FC31-4744-B858-08C72A80EC44}" srcId="{56F46EF5-79C3-4471-81F8-01D44800DC2F}" destId="{4ADEA62E-FBDF-476F-B859-3685A44DD3BE}" srcOrd="7" destOrd="0" parTransId="{87EE9694-F2BA-497F-B399-D36784B514A1}" sibTransId="{51DCDC4D-100E-432B-A20B-245FCE92EFFF}"/>
    <dgm:cxn modelId="{4EE4E8D1-566F-44BD-B071-7351E9D40255}" type="presOf" srcId="{381F48F2-7A75-4AB8-BFD4-C38C28C62632}" destId="{F23385FD-0C80-4328-8FC9-26E5A3A6E2E2}" srcOrd="0" destOrd="0" presId="urn:microsoft.com/office/officeart/2005/8/layout/default"/>
    <dgm:cxn modelId="{405312FC-887D-458B-9890-AEA507AA4DFC}" srcId="{56F46EF5-79C3-4471-81F8-01D44800DC2F}" destId="{6A436086-B6EA-4A12-B054-3BBEF239FADD}" srcOrd="4" destOrd="0" parTransId="{07D8CF0E-C14C-4DDF-8A71-4D4F89CFB493}" sibTransId="{0E427F3A-6307-47E8-AD8C-48F2521AF432}"/>
    <dgm:cxn modelId="{AC81814F-ABDD-4600-A6ED-140FDD7D0B8E}" srcId="{56F46EF5-79C3-4471-81F8-01D44800DC2F}" destId="{C692859E-4B84-4F53-A7B2-D6A260FE2F78}" srcOrd="0" destOrd="0" parTransId="{646F957D-C18A-4F88-BA81-CE7D0415CE1C}" sibTransId="{8DEE951B-BD15-4221-B2F3-43A1B34F98C9}"/>
    <dgm:cxn modelId="{3700E199-60DD-44FB-A594-FB78ADCBE617}" srcId="{56F46EF5-79C3-4471-81F8-01D44800DC2F}" destId="{6FB98FBA-A6B9-4744-B2DD-812B3B84417B}" srcOrd="2" destOrd="0" parTransId="{281A22EA-8432-4C8D-9F70-DC7FCEF572F8}" sibTransId="{0C3FAF81-2836-4B39-9CF6-28670EAA9019}"/>
    <dgm:cxn modelId="{ABF2B114-EE07-4F50-825E-05A48FB6E353}" srcId="{56F46EF5-79C3-4471-81F8-01D44800DC2F}" destId="{93BD81B1-071C-45EC-948A-6E9432AE826E}" srcOrd="8" destOrd="0" parTransId="{D1083472-16F3-4B74-908C-66E716D630D1}" sibTransId="{35D7494B-4CEE-4890-9FF9-6C8F729F56DC}"/>
    <dgm:cxn modelId="{F0FCC13E-C056-4D2B-8573-7DA9EF34C2E5}" type="presParOf" srcId="{ED61D017-4E31-49E1-8763-73650B0DAEC3}" destId="{2536E3EA-BFAA-4D85-8D10-46BEDC6F3D5F}" srcOrd="0" destOrd="0" presId="urn:microsoft.com/office/officeart/2005/8/layout/default"/>
    <dgm:cxn modelId="{7905817B-48F3-41F4-95FD-A36B3BB323A2}" type="presParOf" srcId="{ED61D017-4E31-49E1-8763-73650B0DAEC3}" destId="{06BA4751-96D8-48B0-A50C-4A644ABEF62C}" srcOrd="1" destOrd="0" presId="urn:microsoft.com/office/officeart/2005/8/layout/default"/>
    <dgm:cxn modelId="{918D8CB7-95F4-4E99-B522-5B221DD36BDA}" type="presParOf" srcId="{ED61D017-4E31-49E1-8763-73650B0DAEC3}" destId="{22DA2693-082D-41DA-9117-168EB5ACDED7}" srcOrd="2" destOrd="0" presId="urn:microsoft.com/office/officeart/2005/8/layout/default"/>
    <dgm:cxn modelId="{B8EA68B8-1ADD-471C-9DC3-6D5C61E4A9AA}" type="presParOf" srcId="{ED61D017-4E31-49E1-8763-73650B0DAEC3}" destId="{D6D77FFF-BEDA-4A13-BF65-F38D4EF73F16}" srcOrd="3" destOrd="0" presId="urn:microsoft.com/office/officeart/2005/8/layout/default"/>
    <dgm:cxn modelId="{330F2295-90CC-4048-AB9B-3E471360628C}" type="presParOf" srcId="{ED61D017-4E31-49E1-8763-73650B0DAEC3}" destId="{9D4097EA-63DE-4A25-B0BA-970839932BB6}" srcOrd="4" destOrd="0" presId="urn:microsoft.com/office/officeart/2005/8/layout/default"/>
    <dgm:cxn modelId="{A268E6CF-169A-4D9C-AAD5-B9F16FC6BD85}" type="presParOf" srcId="{ED61D017-4E31-49E1-8763-73650B0DAEC3}" destId="{C8E2481F-D826-4083-BD48-C7B4391EB3DB}" srcOrd="5" destOrd="0" presId="urn:microsoft.com/office/officeart/2005/8/layout/default"/>
    <dgm:cxn modelId="{044B726E-7407-42F3-9D0D-B60760028B0B}" type="presParOf" srcId="{ED61D017-4E31-49E1-8763-73650B0DAEC3}" destId="{85963CE3-1F57-4F78-85F3-B898CAE044F4}" srcOrd="6" destOrd="0" presId="urn:microsoft.com/office/officeart/2005/8/layout/default"/>
    <dgm:cxn modelId="{E03AF688-D603-45EF-9962-C7C2DC070AC3}" type="presParOf" srcId="{ED61D017-4E31-49E1-8763-73650B0DAEC3}" destId="{DACA84B2-73C1-4154-B385-02EA3B0D77F8}" srcOrd="7" destOrd="0" presId="urn:microsoft.com/office/officeart/2005/8/layout/default"/>
    <dgm:cxn modelId="{9C8724B9-A101-4DC0-B28D-A3404CB628FB}" type="presParOf" srcId="{ED61D017-4E31-49E1-8763-73650B0DAEC3}" destId="{61A6F405-0B8B-4198-BD51-12A82FB231A3}" srcOrd="8" destOrd="0" presId="urn:microsoft.com/office/officeart/2005/8/layout/default"/>
    <dgm:cxn modelId="{18D8349D-92ED-4A1B-8EDA-E2C910BC3EF1}" type="presParOf" srcId="{ED61D017-4E31-49E1-8763-73650B0DAEC3}" destId="{ABB7023E-6BAE-4955-A68D-B1AEDBBDA8DC}" srcOrd="9" destOrd="0" presId="urn:microsoft.com/office/officeart/2005/8/layout/default"/>
    <dgm:cxn modelId="{BA9E0A24-E696-425A-89FB-2229E9B6BEB2}" type="presParOf" srcId="{ED61D017-4E31-49E1-8763-73650B0DAEC3}" destId="{124A31E2-D64A-4FDA-AB06-AA0BFE8D7F69}" srcOrd="10" destOrd="0" presId="urn:microsoft.com/office/officeart/2005/8/layout/default"/>
    <dgm:cxn modelId="{A016389A-D1EE-43EE-A48E-4632CA603B6D}" type="presParOf" srcId="{ED61D017-4E31-49E1-8763-73650B0DAEC3}" destId="{06F15E9D-F0A5-4EC8-A989-BD31721B6942}" srcOrd="11" destOrd="0" presId="urn:microsoft.com/office/officeart/2005/8/layout/default"/>
    <dgm:cxn modelId="{3E928921-A039-4749-89FD-BC3511CA81B8}" type="presParOf" srcId="{ED61D017-4E31-49E1-8763-73650B0DAEC3}" destId="{F23385FD-0C80-4328-8FC9-26E5A3A6E2E2}" srcOrd="12" destOrd="0" presId="urn:microsoft.com/office/officeart/2005/8/layout/default"/>
    <dgm:cxn modelId="{63EC8335-BDA7-4440-834A-6ED0336F7891}" type="presParOf" srcId="{ED61D017-4E31-49E1-8763-73650B0DAEC3}" destId="{1C72A6F1-6165-4D18-9736-CC6F789F5F11}" srcOrd="13" destOrd="0" presId="urn:microsoft.com/office/officeart/2005/8/layout/default"/>
    <dgm:cxn modelId="{91C6F1FB-64F6-4F38-A335-23CC0CE008B0}" type="presParOf" srcId="{ED61D017-4E31-49E1-8763-73650B0DAEC3}" destId="{5C077298-2C35-4193-B329-5F6F31D1913B}" srcOrd="14" destOrd="0" presId="urn:microsoft.com/office/officeart/2005/8/layout/default"/>
    <dgm:cxn modelId="{EB8C8AED-A7B7-4C61-ABD8-27317AB3179C}" type="presParOf" srcId="{ED61D017-4E31-49E1-8763-73650B0DAEC3}" destId="{3AB56344-B857-40B7-819E-EA232F2EEA67}" srcOrd="15" destOrd="0" presId="urn:microsoft.com/office/officeart/2005/8/layout/default"/>
    <dgm:cxn modelId="{0458A363-124E-445A-ABBD-EB5A83650D01}" type="presParOf" srcId="{ED61D017-4E31-49E1-8763-73650B0DAEC3}" destId="{ECC9D544-374A-4EC5-84A8-70D7D3E9307F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2E7A968-63CD-45D4-A1DD-AE2B583C5089}" type="doc">
      <dgm:prSet loTypeId="urn:microsoft.com/office/officeart/2005/8/layout/cycle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MY"/>
        </a:p>
      </dgm:t>
    </dgm:pt>
    <dgm:pt modelId="{4E899B8E-67DB-49FD-9486-98C1BBFA74D1}">
      <dgm:prSet phldrT="[Text]"/>
      <dgm:spPr/>
      <dgm:t>
        <a:bodyPr/>
        <a:lstStyle/>
        <a:p>
          <a:r>
            <a:rPr lang="en-MY" dirty="0">
              <a:solidFill>
                <a:srgbClr val="002060"/>
              </a:solidFill>
            </a:rPr>
            <a:t>OPAC</a:t>
          </a:r>
        </a:p>
      </dgm:t>
    </dgm:pt>
    <dgm:pt modelId="{8637BD84-79D2-499A-9BA3-B53E53411E8C}" type="parTrans" cxnId="{136150AC-7813-440F-AC66-CC106DB7D6A3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FAE70AD0-00EE-41CB-AB79-BB5B0DF37ACE}" type="sibTrans" cxnId="{136150AC-7813-440F-AC66-CC106DB7D6A3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7E6F9D47-2259-45A5-931E-8110EEFC1A9F}">
      <dgm:prSet phldrT="[Text]"/>
      <dgm:spPr/>
      <dgm:t>
        <a:bodyPr/>
        <a:lstStyle/>
        <a:p>
          <a:r>
            <a:rPr lang="en-MY" dirty="0">
              <a:solidFill>
                <a:srgbClr val="002060"/>
              </a:solidFill>
            </a:rPr>
            <a:t>Circulation</a:t>
          </a:r>
        </a:p>
      </dgm:t>
    </dgm:pt>
    <dgm:pt modelId="{223B58BE-F18D-4828-9DE5-119FDBC96747}" type="parTrans" cxnId="{6E7802BA-1EA4-430E-B7EF-3EAC4B3EB663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C60DC56A-07D0-413A-B6F6-9802803BB22F}" type="sibTrans" cxnId="{6E7802BA-1EA4-430E-B7EF-3EAC4B3EB663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83FEC74F-EE00-4072-B6F9-7BE4A00A53AF}">
      <dgm:prSet phldrT="[Text]"/>
      <dgm:spPr/>
      <dgm:t>
        <a:bodyPr/>
        <a:lstStyle/>
        <a:p>
          <a:r>
            <a:rPr lang="en-MY" dirty="0" smtClean="0">
              <a:solidFill>
                <a:srgbClr val="002060"/>
              </a:solidFill>
            </a:rPr>
            <a:t>Cataloguing</a:t>
          </a:r>
          <a:endParaRPr lang="en-MY" dirty="0">
            <a:solidFill>
              <a:srgbClr val="002060"/>
            </a:solidFill>
          </a:endParaRPr>
        </a:p>
      </dgm:t>
    </dgm:pt>
    <dgm:pt modelId="{187F7939-3634-49F3-98F4-7456D2984D84}" type="parTrans" cxnId="{FB59327B-A7A9-494E-9673-DEC12A0D59A5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58BA8C05-82D0-4926-A09C-372C30F42D8C}" type="sibTrans" cxnId="{FB59327B-A7A9-494E-9673-DEC12A0D59A5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9725E4DB-9CEB-40D2-92EE-E75A915E6323}">
      <dgm:prSet phldrT="[Text]"/>
      <dgm:spPr/>
      <dgm:t>
        <a:bodyPr/>
        <a:lstStyle/>
        <a:p>
          <a:r>
            <a:rPr lang="en-MY" dirty="0">
              <a:solidFill>
                <a:srgbClr val="002060"/>
              </a:solidFill>
            </a:rPr>
            <a:t>Acquisition</a:t>
          </a:r>
        </a:p>
      </dgm:t>
    </dgm:pt>
    <dgm:pt modelId="{9CF2C3D4-A46F-4D65-A8D4-C6968D69D0A1}" type="parTrans" cxnId="{D221E684-D37B-4DF9-BC3D-5390AF0B2FE0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3210F858-884A-40BF-A405-9C4E25F4BFE7}" type="sibTrans" cxnId="{D221E684-D37B-4DF9-BC3D-5390AF0B2FE0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4ED5BC5B-182F-4776-AADC-239C0CF66D81}">
      <dgm:prSet phldrT="[Text]"/>
      <dgm:spPr/>
      <dgm:t>
        <a:bodyPr/>
        <a:lstStyle/>
        <a:p>
          <a:r>
            <a:rPr lang="en-MY" dirty="0">
              <a:solidFill>
                <a:srgbClr val="002060"/>
              </a:solidFill>
            </a:rPr>
            <a:t>Serials</a:t>
          </a:r>
        </a:p>
      </dgm:t>
    </dgm:pt>
    <dgm:pt modelId="{7202A5B0-1FB0-4FF5-AD60-5FDE84C896A4}" type="parTrans" cxnId="{3227779D-6E7C-4ACD-BF5D-41C1557B3340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8AD77522-F64A-469F-A642-5738797A2FD8}" type="sibTrans" cxnId="{3227779D-6E7C-4ACD-BF5D-41C1557B3340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87C8199F-9724-4AB2-BAFA-01676E252C4A}">
      <dgm:prSet phldrT="[Text]"/>
      <dgm:spPr/>
      <dgm:t>
        <a:bodyPr/>
        <a:lstStyle/>
        <a:p>
          <a:r>
            <a:rPr lang="en-MY" dirty="0">
              <a:solidFill>
                <a:srgbClr val="002060"/>
              </a:solidFill>
            </a:rPr>
            <a:t>Patron</a:t>
          </a:r>
        </a:p>
      </dgm:t>
    </dgm:pt>
    <dgm:pt modelId="{0DDD728B-E8F1-4C8C-ADF1-DD855ED9B564}" type="parTrans" cxnId="{622A0848-C62F-465F-84FF-D1336FFAF7B3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85943930-0A94-4596-B2A4-94DD8B926F64}" type="sibTrans" cxnId="{622A0848-C62F-465F-84FF-D1336FFAF7B3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14AF3B10-95DA-4C54-A545-1D969B96309E}">
      <dgm:prSet phldrT="[Text]"/>
      <dgm:spPr/>
      <dgm:t>
        <a:bodyPr/>
        <a:lstStyle/>
        <a:p>
          <a:r>
            <a:rPr lang="en-MY" dirty="0">
              <a:solidFill>
                <a:srgbClr val="002060"/>
              </a:solidFill>
            </a:rPr>
            <a:t>Administration</a:t>
          </a:r>
        </a:p>
      </dgm:t>
    </dgm:pt>
    <dgm:pt modelId="{7AED57C9-F692-451A-ABF5-88CCB1FAE47E}" type="parTrans" cxnId="{0E61612B-FD28-41E3-BEEE-5F749C918266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CE743888-7448-4FA3-BB46-934B0B069414}" type="sibTrans" cxnId="{0E61612B-FD28-41E3-BEEE-5F749C918266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FAC22017-58C1-49C5-A2FB-95F5FFAE9076}">
      <dgm:prSet phldrT="[Text]"/>
      <dgm:spPr/>
      <dgm:t>
        <a:bodyPr/>
        <a:lstStyle/>
        <a:p>
          <a:r>
            <a:rPr lang="en-MY" dirty="0">
              <a:solidFill>
                <a:srgbClr val="002060"/>
              </a:solidFill>
            </a:rPr>
            <a:t>Reports</a:t>
          </a:r>
        </a:p>
      </dgm:t>
    </dgm:pt>
    <dgm:pt modelId="{B43CF1F5-1416-4830-A9B6-A7EF2B75414D}" type="parTrans" cxnId="{E30770AB-806A-427B-AC15-296D1E2FE77B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59D461C6-F34C-473B-9107-9A1D7883EE85}" type="sibTrans" cxnId="{E30770AB-806A-427B-AC15-296D1E2FE77B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93866B9B-78D6-4F36-B698-557D9422E90A}" type="pres">
      <dgm:prSet presAssocID="{C2E7A968-63CD-45D4-A1DD-AE2B583C508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0B8C38F6-F274-43E4-ADCF-0A7156A63E47}" type="pres">
      <dgm:prSet presAssocID="{4E899B8E-67DB-49FD-9486-98C1BBFA74D1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0F72C13F-808B-4589-9D61-04D80916A122}" type="pres">
      <dgm:prSet presAssocID="{4E899B8E-67DB-49FD-9486-98C1BBFA74D1}" presName="spNode" presStyleCnt="0"/>
      <dgm:spPr/>
    </dgm:pt>
    <dgm:pt modelId="{8E9D1CA9-A3F9-4427-8144-9413A6C7F11B}" type="pres">
      <dgm:prSet presAssocID="{FAE70AD0-00EE-41CB-AB79-BB5B0DF37ACE}" presName="sibTrans" presStyleLbl="sibTrans1D1" presStyleIdx="0" presStyleCnt="8"/>
      <dgm:spPr/>
      <dgm:t>
        <a:bodyPr/>
        <a:lstStyle/>
        <a:p>
          <a:endParaRPr lang="en-MY"/>
        </a:p>
      </dgm:t>
    </dgm:pt>
    <dgm:pt modelId="{D8EDFFE3-30A0-4A17-9726-D30B936B686E}" type="pres">
      <dgm:prSet presAssocID="{7E6F9D47-2259-45A5-931E-8110EEFC1A9F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988854EE-3A65-4712-9641-974C5790AD88}" type="pres">
      <dgm:prSet presAssocID="{7E6F9D47-2259-45A5-931E-8110EEFC1A9F}" presName="spNode" presStyleCnt="0"/>
      <dgm:spPr/>
    </dgm:pt>
    <dgm:pt modelId="{166B492C-3A0D-493F-8AEF-694CA2AA22AE}" type="pres">
      <dgm:prSet presAssocID="{C60DC56A-07D0-413A-B6F6-9802803BB22F}" presName="sibTrans" presStyleLbl="sibTrans1D1" presStyleIdx="1" presStyleCnt="8"/>
      <dgm:spPr/>
      <dgm:t>
        <a:bodyPr/>
        <a:lstStyle/>
        <a:p>
          <a:endParaRPr lang="en-MY"/>
        </a:p>
      </dgm:t>
    </dgm:pt>
    <dgm:pt modelId="{708D3C79-3401-4C10-88E4-1D91414838E7}" type="pres">
      <dgm:prSet presAssocID="{83FEC74F-EE00-4072-B6F9-7BE4A00A53AF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60DF6AED-64AD-4D06-BBD9-644C9ADA9B56}" type="pres">
      <dgm:prSet presAssocID="{83FEC74F-EE00-4072-B6F9-7BE4A00A53AF}" presName="spNode" presStyleCnt="0"/>
      <dgm:spPr/>
    </dgm:pt>
    <dgm:pt modelId="{7DF750E5-86E4-46A6-AF62-AB0CA5E0E9EE}" type="pres">
      <dgm:prSet presAssocID="{58BA8C05-82D0-4926-A09C-372C30F42D8C}" presName="sibTrans" presStyleLbl="sibTrans1D1" presStyleIdx="2" presStyleCnt="8"/>
      <dgm:spPr/>
      <dgm:t>
        <a:bodyPr/>
        <a:lstStyle/>
        <a:p>
          <a:endParaRPr lang="en-MY"/>
        </a:p>
      </dgm:t>
    </dgm:pt>
    <dgm:pt modelId="{0E164168-C17E-4D7F-B67E-E8D7D0FF6C84}" type="pres">
      <dgm:prSet presAssocID="{9725E4DB-9CEB-40D2-92EE-E75A915E6323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92BF6691-ACBA-4BD8-A1B1-1B05F3E3D085}" type="pres">
      <dgm:prSet presAssocID="{9725E4DB-9CEB-40D2-92EE-E75A915E6323}" presName="spNode" presStyleCnt="0"/>
      <dgm:spPr/>
    </dgm:pt>
    <dgm:pt modelId="{3482798B-B32C-476D-92CC-CCD1E24F8254}" type="pres">
      <dgm:prSet presAssocID="{3210F858-884A-40BF-A405-9C4E25F4BFE7}" presName="sibTrans" presStyleLbl="sibTrans1D1" presStyleIdx="3" presStyleCnt="8"/>
      <dgm:spPr/>
      <dgm:t>
        <a:bodyPr/>
        <a:lstStyle/>
        <a:p>
          <a:endParaRPr lang="en-MY"/>
        </a:p>
      </dgm:t>
    </dgm:pt>
    <dgm:pt modelId="{A7B98638-A7BF-4F1B-94CD-FDC135F1E3C9}" type="pres">
      <dgm:prSet presAssocID="{4ED5BC5B-182F-4776-AADC-239C0CF66D81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DCC2138C-3A83-4CF7-B0A2-7EB383FAB738}" type="pres">
      <dgm:prSet presAssocID="{4ED5BC5B-182F-4776-AADC-239C0CF66D81}" presName="spNode" presStyleCnt="0"/>
      <dgm:spPr/>
    </dgm:pt>
    <dgm:pt modelId="{8B0E5471-6D92-4477-BEE4-A0BEF1BA8A88}" type="pres">
      <dgm:prSet presAssocID="{8AD77522-F64A-469F-A642-5738797A2FD8}" presName="sibTrans" presStyleLbl="sibTrans1D1" presStyleIdx="4" presStyleCnt="8"/>
      <dgm:spPr/>
      <dgm:t>
        <a:bodyPr/>
        <a:lstStyle/>
        <a:p>
          <a:endParaRPr lang="en-MY"/>
        </a:p>
      </dgm:t>
    </dgm:pt>
    <dgm:pt modelId="{5EEC6A1C-1186-4947-99DF-C6F2AEF15E56}" type="pres">
      <dgm:prSet presAssocID="{87C8199F-9724-4AB2-BAFA-01676E252C4A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0CC9B44-53A9-46A4-BE55-1667BCC5CCF6}" type="pres">
      <dgm:prSet presAssocID="{87C8199F-9724-4AB2-BAFA-01676E252C4A}" presName="spNode" presStyleCnt="0"/>
      <dgm:spPr/>
    </dgm:pt>
    <dgm:pt modelId="{EC35C6CE-BB6A-427B-A85C-65F64D871998}" type="pres">
      <dgm:prSet presAssocID="{85943930-0A94-4596-B2A4-94DD8B926F64}" presName="sibTrans" presStyleLbl="sibTrans1D1" presStyleIdx="5" presStyleCnt="8"/>
      <dgm:spPr/>
      <dgm:t>
        <a:bodyPr/>
        <a:lstStyle/>
        <a:p>
          <a:endParaRPr lang="en-MY"/>
        </a:p>
      </dgm:t>
    </dgm:pt>
    <dgm:pt modelId="{BA1F05B0-4C80-48DD-BC81-1034C85A958C}" type="pres">
      <dgm:prSet presAssocID="{14AF3B10-95DA-4C54-A545-1D969B96309E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F48E9D78-2035-4E51-B3FC-E20B3D15FA97}" type="pres">
      <dgm:prSet presAssocID="{14AF3B10-95DA-4C54-A545-1D969B96309E}" presName="spNode" presStyleCnt="0"/>
      <dgm:spPr/>
    </dgm:pt>
    <dgm:pt modelId="{7CA772FD-7E8F-47CD-9F59-9BA2BC7F81E3}" type="pres">
      <dgm:prSet presAssocID="{CE743888-7448-4FA3-BB46-934B0B069414}" presName="sibTrans" presStyleLbl="sibTrans1D1" presStyleIdx="6" presStyleCnt="8"/>
      <dgm:spPr/>
      <dgm:t>
        <a:bodyPr/>
        <a:lstStyle/>
        <a:p>
          <a:endParaRPr lang="en-MY"/>
        </a:p>
      </dgm:t>
    </dgm:pt>
    <dgm:pt modelId="{20629F77-5355-4F1D-9918-D0FCAAFF5BA1}" type="pres">
      <dgm:prSet presAssocID="{FAC22017-58C1-49C5-A2FB-95F5FFAE9076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37DFFE5A-6AA2-4223-AB50-58764526501A}" type="pres">
      <dgm:prSet presAssocID="{FAC22017-58C1-49C5-A2FB-95F5FFAE9076}" presName="spNode" presStyleCnt="0"/>
      <dgm:spPr/>
    </dgm:pt>
    <dgm:pt modelId="{AAE64958-BC42-470C-AA1D-0B79339725CE}" type="pres">
      <dgm:prSet presAssocID="{59D461C6-F34C-473B-9107-9A1D7883EE85}" presName="sibTrans" presStyleLbl="sibTrans1D1" presStyleIdx="7" presStyleCnt="8"/>
      <dgm:spPr/>
      <dgm:t>
        <a:bodyPr/>
        <a:lstStyle/>
        <a:p>
          <a:endParaRPr lang="en-MY"/>
        </a:p>
      </dgm:t>
    </dgm:pt>
  </dgm:ptLst>
  <dgm:cxnLst>
    <dgm:cxn modelId="{9A1526EA-D433-410F-9222-749A381F47FC}" type="presOf" srcId="{87C8199F-9724-4AB2-BAFA-01676E252C4A}" destId="{5EEC6A1C-1186-4947-99DF-C6F2AEF15E56}" srcOrd="0" destOrd="0" presId="urn:microsoft.com/office/officeart/2005/8/layout/cycle6"/>
    <dgm:cxn modelId="{34B569A4-B390-4D3C-AB93-4331F8000AA2}" type="presOf" srcId="{58BA8C05-82D0-4926-A09C-372C30F42D8C}" destId="{7DF750E5-86E4-46A6-AF62-AB0CA5E0E9EE}" srcOrd="0" destOrd="0" presId="urn:microsoft.com/office/officeart/2005/8/layout/cycle6"/>
    <dgm:cxn modelId="{A9AAF0B0-EE25-4255-9BDB-8D0EFA63B132}" type="presOf" srcId="{C60DC56A-07D0-413A-B6F6-9802803BB22F}" destId="{166B492C-3A0D-493F-8AEF-694CA2AA22AE}" srcOrd="0" destOrd="0" presId="urn:microsoft.com/office/officeart/2005/8/layout/cycle6"/>
    <dgm:cxn modelId="{EE237BBE-9DBD-4157-A537-77CB5B665493}" type="presOf" srcId="{FAE70AD0-00EE-41CB-AB79-BB5B0DF37ACE}" destId="{8E9D1CA9-A3F9-4427-8144-9413A6C7F11B}" srcOrd="0" destOrd="0" presId="urn:microsoft.com/office/officeart/2005/8/layout/cycle6"/>
    <dgm:cxn modelId="{D221E684-D37B-4DF9-BC3D-5390AF0B2FE0}" srcId="{C2E7A968-63CD-45D4-A1DD-AE2B583C5089}" destId="{9725E4DB-9CEB-40D2-92EE-E75A915E6323}" srcOrd="3" destOrd="0" parTransId="{9CF2C3D4-A46F-4D65-A8D4-C6968D69D0A1}" sibTransId="{3210F858-884A-40BF-A405-9C4E25F4BFE7}"/>
    <dgm:cxn modelId="{9062FB65-7CEC-41D5-A216-7CA92AEBE773}" type="presOf" srcId="{4E899B8E-67DB-49FD-9486-98C1BBFA74D1}" destId="{0B8C38F6-F274-43E4-ADCF-0A7156A63E47}" srcOrd="0" destOrd="0" presId="urn:microsoft.com/office/officeart/2005/8/layout/cycle6"/>
    <dgm:cxn modelId="{3A5ACB0B-D3F1-473A-9FE4-249755929CB1}" type="presOf" srcId="{CE743888-7448-4FA3-BB46-934B0B069414}" destId="{7CA772FD-7E8F-47CD-9F59-9BA2BC7F81E3}" srcOrd="0" destOrd="0" presId="urn:microsoft.com/office/officeart/2005/8/layout/cycle6"/>
    <dgm:cxn modelId="{F050A5D1-E398-4B34-B78A-F2CD68453011}" type="presOf" srcId="{4ED5BC5B-182F-4776-AADC-239C0CF66D81}" destId="{A7B98638-A7BF-4F1B-94CD-FDC135F1E3C9}" srcOrd="0" destOrd="0" presId="urn:microsoft.com/office/officeart/2005/8/layout/cycle6"/>
    <dgm:cxn modelId="{5CCDC635-5D7D-483A-AA71-013DB9CE421B}" type="presOf" srcId="{9725E4DB-9CEB-40D2-92EE-E75A915E6323}" destId="{0E164168-C17E-4D7F-B67E-E8D7D0FF6C84}" srcOrd="0" destOrd="0" presId="urn:microsoft.com/office/officeart/2005/8/layout/cycle6"/>
    <dgm:cxn modelId="{136150AC-7813-440F-AC66-CC106DB7D6A3}" srcId="{C2E7A968-63CD-45D4-A1DD-AE2B583C5089}" destId="{4E899B8E-67DB-49FD-9486-98C1BBFA74D1}" srcOrd="0" destOrd="0" parTransId="{8637BD84-79D2-499A-9BA3-B53E53411E8C}" sibTransId="{FAE70AD0-00EE-41CB-AB79-BB5B0DF37ACE}"/>
    <dgm:cxn modelId="{957D0A21-377A-451E-A4D2-E55357DD6012}" type="presOf" srcId="{FAC22017-58C1-49C5-A2FB-95F5FFAE9076}" destId="{20629F77-5355-4F1D-9918-D0FCAAFF5BA1}" srcOrd="0" destOrd="0" presId="urn:microsoft.com/office/officeart/2005/8/layout/cycle6"/>
    <dgm:cxn modelId="{135C818D-70E1-4509-A0F5-5B2923E122B0}" type="presOf" srcId="{7E6F9D47-2259-45A5-931E-8110EEFC1A9F}" destId="{D8EDFFE3-30A0-4A17-9726-D30B936B686E}" srcOrd="0" destOrd="0" presId="urn:microsoft.com/office/officeart/2005/8/layout/cycle6"/>
    <dgm:cxn modelId="{8E7C3C8C-B78B-4ED8-ABBB-146E55CCF228}" type="presOf" srcId="{85943930-0A94-4596-B2A4-94DD8B926F64}" destId="{EC35C6CE-BB6A-427B-A85C-65F64D871998}" srcOrd="0" destOrd="0" presId="urn:microsoft.com/office/officeart/2005/8/layout/cycle6"/>
    <dgm:cxn modelId="{32F0566F-17F4-4EEF-88FB-0981164A0ECF}" type="presOf" srcId="{8AD77522-F64A-469F-A642-5738797A2FD8}" destId="{8B0E5471-6D92-4477-BEE4-A0BEF1BA8A88}" srcOrd="0" destOrd="0" presId="urn:microsoft.com/office/officeart/2005/8/layout/cycle6"/>
    <dgm:cxn modelId="{45D901FA-18A9-417C-8A1B-1617E625FBA4}" type="presOf" srcId="{14AF3B10-95DA-4C54-A545-1D969B96309E}" destId="{BA1F05B0-4C80-48DD-BC81-1034C85A958C}" srcOrd="0" destOrd="0" presId="urn:microsoft.com/office/officeart/2005/8/layout/cycle6"/>
    <dgm:cxn modelId="{622A0848-C62F-465F-84FF-D1336FFAF7B3}" srcId="{C2E7A968-63CD-45D4-A1DD-AE2B583C5089}" destId="{87C8199F-9724-4AB2-BAFA-01676E252C4A}" srcOrd="5" destOrd="0" parTransId="{0DDD728B-E8F1-4C8C-ADF1-DD855ED9B564}" sibTransId="{85943930-0A94-4596-B2A4-94DD8B926F64}"/>
    <dgm:cxn modelId="{864D9D40-1B68-4E9A-9F92-9155C5032963}" type="presOf" srcId="{C2E7A968-63CD-45D4-A1DD-AE2B583C5089}" destId="{93866B9B-78D6-4F36-B698-557D9422E90A}" srcOrd="0" destOrd="0" presId="urn:microsoft.com/office/officeart/2005/8/layout/cycle6"/>
    <dgm:cxn modelId="{1D3FFBEF-1E78-4C38-9BEF-56CDE326918E}" type="presOf" srcId="{59D461C6-F34C-473B-9107-9A1D7883EE85}" destId="{AAE64958-BC42-470C-AA1D-0B79339725CE}" srcOrd="0" destOrd="0" presId="urn:microsoft.com/office/officeart/2005/8/layout/cycle6"/>
    <dgm:cxn modelId="{465DEBA3-5A68-446A-9D63-C16FD86C2698}" type="presOf" srcId="{3210F858-884A-40BF-A405-9C4E25F4BFE7}" destId="{3482798B-B32C-476D-92CC-CCD1E24F8254}" srcOrd="0" destOrd="0" presId="urn:microsoft.com/office/officeart/2005/8/layout/cycle6"/>
    <dgm:cxn modelId="{6E7802BA-1EA4-430E-B7EF-3EAC4B3EB663}" srcId="{C2E7A968-63CD-45D4-A1DD-AE2B583C5089}" destId="{7E6F9D47-2259-45A5-931E-8110EEFC1A9F}" srcOrd="1" destOrd="0" parTransId="{223B58BE-F18D-4828-9DE5-119FDBC96747}" sibTransId="{C60DC56A-07D0-413A-B6F6-9802803BB22F}"/>
    <dgm:cxn modelId="{3227779D-6E7C-4ACD-BF5D-41C1557B3340}" srcId="{C2E7A968-63CD-45D4-A1DD-AE2B583C5089}" destId="{4ED5BC5B-182F-4776-AADC-239C0CF66D81}" srcOrd="4" destOrd="0" parTransId="{7202A5B0-1FB0-4FF5-AD60-5FDE84C896A4}" sibTransId="{8AD77522-F64A-469F-A642-5738797A2FD8}"/>
    <dgm:cxn modelId="{FB59327B-A7A9-494E-9673-DEC12A0D59A5}" srcId="{C2E7A968-63CD-45D4-A1DD-AE2B583C5089}" destId="{83FEC74F-EE00-4072-B6F9-7BE4A00A53AF}" srcOrd="2" destOrd="0" parTransId="{187F7939-3634-49F3-98F4-7456D2984D84}" sibTransId="{58BA8C05-82D0-4926-A09C-372C30F42D8C}"/>
    <dgm:cxn modelId="{0E61612B-FD28-41E3-BEEE-5F749C918266}" srcId="{C2E7A968-63CD-45D4-A1DD-AE2B583C5089}" destId="{14AF3B10-95DA-4C54-A545-1D969B96309E}" srcOrd="6" destOrd="0" parTransId="{7AED57C9-F692-451A-ABF5-88CCB1FAE47E}" sibTransId="{CE743888-7448-4FA3-BB46-934B0B069414}"/>
    <dgm:cxn modelId="{E30770AB-806A-427B-AC15-296D1E2FE77B}" srcId="{C2E7A968-63CD-45D4-A1DD-AE2B583C5089}" destId="{FAC22017-58C1-49C5-A2FB-95F5FFAE9076}" srcOrd="7" destOrd="0" parTransId="{B43CF1F5-1416-4830-A9B6-A7EF2B75414D}" sibTransId="{59D461C6-F34C-473B-9107-9A1D7883EE85}"/>
    <dgm:cxn modelId="{321EB205-548E-4507-8674-60F75FF051C5}" type="presOf" srcId="{83FEC74F-EE00-4072-B6F9-7BE4A00A53AF}" destId="{708D3C79-3401-4C10-88E4-1D91414838E7}" srcOrd="0" destOrd="0" presId="urn:microsoft.com/office/officeart/2005/8/layout/cycle6"/>
    <dgm:cxn modelId="{8A65EFBC-ADF1-48C9-95E5-AF339CD77657}" type="presParOf" srcId="{93866B9B-78D6-4F36-B698-557D9422E90A}" destId="{0B8C38F6-F274-43E4-ADCF-0A7156A63E47}" srcOrd="0" destOrd="0" presId="urn:microsoft.com/office/officeart/2005/8/layout/cycle6"/>
    <dgm:cxn modelId="{B999ED6A-E287-48AE-8D98-57C3FDF85D4B}" type="presParOf" srcId="{93866B9B-78D6-4F36-B698-557D9422E90A}" destId="{0F72C13F-808B-4589-9D61-04D80916A122}" srcOrd="1" destOrd="0" presId="urn:microsoft.com/office/officeart/2005/8/layout/cycle6"/>
    <dgm:cxn modelId="{F0AE4D28-4E01-4F2E-86C5-160A0132286D}" type="presParOf" srcId="{93866B9B-78D6-4F36-B698-557D9422E90A}" destId="{8E9D1CA9-A3F9-4427-8144-9413A6C7F11B}" srcOrd="2" destOrd="0" presId="urn:microsoft.com/office/officeart/2005/8/layout/cycle6"/>
    <dgm:cxn modelId="{6A4DC856-FB4A-4BE9-9C54-60C3F1634BFC}" type="presParOf" srcId="{93866B9B-78D6-4F36-B698-557D9422E90A}" destId="{D8EDFFE3-30A0-4A17-9726-D30B936B686E}" srcOrd="3" destOrd="0" presId="urn:microsoft.com/office/officeart/2005/8/layout/cycle6"/>
    <dgm:cxn modelId="{D412F54C-242C-4E65-A4D2-B799561E7155}" type="presParOf" srcId="{93866B9B-78D6-4F36-B698-557D9422E90A}" destId="{988854EE-3A65-4712-9641-974C5790AD88}" srcOrd="4" destOrd="0" presId="urn:microsoft.com/office/officeart/2005/8/layout/cycle6"/>
    <dgm:cxn modelId="{8A22A0A4-6C58-4255-9BCA-D10AE9AA705D}" type="presParOf" srcId="{93866B9B-78D6-4F36-B698-557D9422E90A}" destId="{166B492C-3A0D-493F-8AEF-694CA2AA22AE}" srcOrd="5" destOrd="0" presId="urn:microsoft.com/office/officeart/2005/8/layout/cycle6"/>
    <dgm:cxn modelId="{D6C64A60-A253-4288-8CC8-317526BDF657}" type="presParOf" srcId="{93866B9B-78D6-4F36-B698-557D9422E90A}" destId="{708D3C79-3401-4C10-88E4-1D91414838E7}" srcOrd="6" destOrd="0" presId="urn:microsoft.com/office/officeart/2005/8/layout/cycle6"/>
    <dgm:cxn modelId="{5D469A98-E240-47EA-AF70-720D4D57B56C}" type="presParOf" srcId="{93866B9B-78D6-4F36-B698-557D9422E90A}" destId="{60DF6AED-64AD-4D06-BBD9-644C9ADA9B56}" srcOrd="7" destOrd="0" presId="urn:microsoft.com/office/officeart/2005/8/layout/cycle6"/>
    <dgm:cxn modelId="{2CC68E4B-1BB3-4382-89C3-4DEB3F40A825}" type="presParOf" srcId="{93866B9B-78D6-4F36-B698-557D9422E90A}" destId="{7DF750E5-86E4-46A6-AF62-AB0CA5E0E9EE}" srcOrd="8" destOrd="0" presId="urn:microsoft.com/office/officeart/2005/8/layout/cycle6"/>
    <dgm:cxn modelId="{FA9486B7-AB27-420B-913E-BB67DA13C200}" type="presParOf" srcId="{93866B9B-78D6-4F36-B698-557D9422E90A}" destId="{0E164168-C17E-4D7F-B67E-E8D7D0FF6C84}" srcOrd="9" destOrd="0" presId="urn:microsoft.com/office/officeart/2005/8/layout/cycle6"/>
    <dgm:cxn modelId="{69601CD6-A7E7-4BCA-87BE-CE950E514C8B}" type="presParOf" srcId="{93866B9B-78D6-4F36-B698-557D9422E90A}" destId="{92BF6691-ACBA-4BD8-A1B1-1B05F3E3D085}" srcOrd="10" destOrd="0" presId="urn:microsoft.com/office/officeart/2005/8/layout/cycle6"/>
    <dgm:cxn modelId="{33730931-DDF5-4B8F-B11B-B397CD803810}" type="presParOf" srcId="{93866B9B-78D6-4F36-B698-557D9422E90A}" destId="{3482798B-B32C-476D-92CC-CCD1E24F8254}" srcOrd="11" destOrd="0" presId="urn:microsoft.com/office/officeart/2005/8/layout/cycle6"/>
    <dgm:cxn modelId="{B6A652E4-E50E-462B-A429-1A747D0576DE}" type="presParOf" srcId="{93866B9B-78D6-4F36-B698-557D9422E90A}" destId="{A7B98638-A7BF-4F1B-94CD-FDC135F1E3C9}" srcOrd="12" destOrd="0" presId="urn:microsoft.com/office/officeart/2005/8/layout/cycle6"/>
    <dgm:cxn modelId="{E1C17ED1-41EA-41C1-B19F-165BA43797A4}" type="presParOf" srcId="{93866B9B-78D6-4F36-B698-557D9422E90A}" destId="{DCC2138C-3A83-4CF7-B0A2-7EB383FAB738}" srcOrd="13" destOrd="0" presId="urn:microsoft.com/office/officeart/2005/8/layout/cycle6"/>
    <dgm:cxn modelId="{642960EB-EE43-40F9-9D2E-FC94C9382D2C}" type="presParOf" srcId="{93866B9B-78D6-4F36-B698-557D9422E90A}" destId="{8B0E5471-6D92-4477-BEE4-A0BEF1BA8A88}" srcOrd="14" destOrd="0" presId="urn:microsoft.com/office/officeart/2005/8/layout/cycle6"/>
    <dgm:cxn modelId="{5C38EE7C-9796-4C71-9C70-CC4531E4425F}" type="presParOf" srcId="{93866B9B-78D6-4F36-B698-557D9422E90A}" destId="{5EEC6A1C-1186-4947-99DF-C6F2AEF15E56}" srcOrd="15" destOrd="0" presId="urn:microsoft.com/office/officeart/2005/8/layout/cycle6"/>
    <dgm:cxn modelId="{F58CB384-5846-425B-9842-A1E29590DBC9}" type="presParOf" srcId="{93866B9B-78D6-4F36-B698-557D9422E90A}" destId="{20CC9B44-53A9-46A4-BE55-1667BCC5CCF6}" srcOrd="16" destOrd="0" presId="urn:microsoft.com/office/officeart/2005/8/layout/cycle6"/>
    <dgm:cxn modelId="{3E45D2FB-F99A-4679-BCAB-92E8AC25493B}" type="presParOf" srcId="{93866B9B-78D6-4F36-B698-557D9422E90A}" destId="{EC35C6CE-BB6A-427B-A85C-65F64D871998}" srcOrd="17" destOrd="0" presId="urn:microsoft.com/office/officeart/2005/8/layout/cycle6"/>
    <dgm:cxn modelId="{EE63DF51-411F-45A6-9E24-0AF52609026A}" type="presParOf" srcId="{93866B9B-78D6-4F36-B698-557D9422E90A}" destId="{BA1F05B0-4C80-48DD-BC81-1034C85A958C}" srcOrd="18" destOrd="0" presId="urn:microsoft.com/office/officeart/2005/8/layout/cycle6"/>
    <dgm:cxn modelId="{82A295D3-26D5-47B3-87AD-5D7CE3DE0B06}" type="presParOf" srcId="{93866B9B-78D6-4F36-B698-557D9422E90A}" destId="{F48E9D78-2035-4E51-B3FC-E20B3D15FA97}" srcOrd="19" destOrd="0" presId="urn:microsoft.com/office/officeart/2005/8/layout/cycle6"/>
    <dgm:cxn modelId="{C15D4C1E-AAE4-488A-B213-A6BA0BF17C9E}" type="presParOf" srcId="{93866B9B-78D6-4F36-B698-557D9422E90A}" destId="{7CA772FD-7E8F-47CD-9F59-9BA2BC7F81E3}" srcOrd="20" destOrd="0" presId="urn:microsoft.com/office/officeart/2005/8/layout/cycle6"/>
    <dgm:cxn modelId="{7B60D434-BC9E-49B6-86AC-731506168325}" type="presParOf" srcId="{93866B9B-78D6-4F36-B698-557D9422E90A}" destId="{20629F77-5355-4F1D-9918-D0FCAAFF5BA1}" srcOrd="21" destOrd="0" presId="urn:microsoft.com/office/officeart/2005/8/layout/cycle6"/>
    <dgm:cxn modelId="{C276BA94-5C34-4548-8033-EEEBFA54163A}" type="presParOf" srcId="{93866B9B-78D6-4F36-B698-557D9422E90A}" destId="{37DFFE5A-6AA2-4223-AB50-58764526501A}" srcOrd="22" destOrd="0" presId="urn:microsoft.com/office/officeart/2005/8/layout/cycle6"/>
    <dgm:cxn modelId="{23CB88BC-44EB-4AFD-968E-E6CEE6A88D71}" type="presParOf" srcId="{93866B9B-78D6-4F36-B698-557D9422E90A}" destId="{AAE64958-BC42-470C-AA1D-0B79339725CE}" srcOrd="23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50C5E2B-F965-4A4A-9533-AAD776B9461A}" type="doc">
      <dgm:prSet loTypeId="urn:microsoft.com/office/officeart/2005/8/layout/bProcess3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MY"/>
        </a:p>
      </dgm:t>
    </dgm:pt>
    <dgm:pt modelId="{FB0EA0D0-B071-4060-91EF-9B57E94DA7C8}">
      <dgm:prSet phldrT="[Text]"/>
      <dgm:spPr/>
      <dgm:t>
        <a:bodyPr/>
        <a:lstStyle/>
        <a:p>
          <a:r>
            <a:rPr lang="en-MY" dirty="0" smtClean="0">
              <a:solidFill>
                <a:srgbClr val="002060"/>
              </a:solidFill>
            </a:rPr>
            <a:t>DOBIS-LIBIS</a:t>
          </a:r>
          <a:br>
            <a:rPr lang="en-MY" dirty="0" smtClean="0">
              <a:solidFill>
                <a:srgbClr val="002060"/>
              </a:solidFill>
            </a:rPr>
          </a:br>
          <a:r>
            <a:rPr lang="en-MY" dirty="0" smtClean="0">
              <a:solidFill>
                <a:srgbClr val="002060"/>
              </a:solidFill>
            </a:rPr>
            <a:t>(1987-1997)</a:t>
          </a:r>
        </a:p>
        <a:p>
          <a:r>
            <a:rPr lang="en-US" dirty="0" smtClean="0">
              <a:solidFill>
                <a:srgbClr val="002060"/>
              </a:solidFill>
            </a:rPr>
            <a:t>10 Years</a:t>
          </a:r>
          <a:endParaRPr lang="en-MY" dirty="0">
            <a:solidFill>
              <a:srgbClr val="002060"/>
            </a:solidFill>
          </a:endParaRPr>
        </a:p>
      </dgm:t>
    </dgm:pt>
    <dgm:pt modelId="{C6DB838C-2EF1-4C7F-B830-A8B8EA40C6E1}" type="parTrans" cxnId="{C7C69119-2074-4F12-B8CD-6F462D95D232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AFF0F036-94EA-4F71-8315-60A2E6782FE1}" type="sibTrans" cxnId="{C7C69119-2074-4F12-B8CD-6F462D95D232}">
      <dgm:prSet/>
      <dgm:spPr>
        <a:ln w="57150"/>
      </dgm:spPr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8F931349-3D00-443B-AF27-404BF74B798A}">
      <dgm:prSet phldrT="[Text]"/>
      <dgm:spPr/>
      <dgm:t>
        <a:bodyPr/>
        <a:lstStyle/>
        <a:p>
          <a:r>
            <a:rPr lang="en-MY" dirty="0" smtClean="0">
              <a:solidFill>
                <a:srgbClr val="002060"/>
              </a:solidFill>
            </a:rPr>
            <a:t>PHOENIX</a:t>
          </a:r>
          <a:br>
            <a:rPr lang="en-MY" dirty="0" smtClean="0">
              <a:solidFill>
                <a:srgbClr val="002060"/>
              </a:solidFill>
            </a:rPr>
          </a:br>
          <a:r>
            <a:rPr lang="en-MY" dirty="0" smtClean="0">
              <a:solidFill>
                <a:srgbClr val="002060"/>
              </a:solidFill>
            </a:rPr>
            <a:t>(1997-2004)</a:t>
          </a:r>
        </a:p>
        <a:p>
          <a:r>
            <a:rPr lang="en-US" dirty="0" smtClean="0">
              <a:solidFill>
                <a:srgbClr val="002060"/>
              </a:solidFill>
            </a:rPr>
            <a:t>7 Years</a:t>
          </a:r>
          <a:endParaRPr lang="en-MY" dirty="0">
            <a:solidFill>
              <a:srgbClr val="002060"/>
            </a:solidFill>
          </a:endParaRPr>
        </a:p>
      </dgm:t>
    </dgm:pt>
    <dgm:pt modelId="{EF0933D3-6C2F-4E42-B151-A44D99D7A39F}" type="parTrans" cxnId="{B30DE957-FECE-45C9-9CF6-A54E3876E3A8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BE659FB8-9887-4D18-9636-0E2E4A415DA8}" type="sibTrans" cxnId="{B30DE957-FECE-45C9-9CF6-A54E3876E3A8}">
      <dgm:prSet/>
      <dgm:spPr>
        <a:ln w="57150"/>
      </dgm:spPr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62716C63-D4C4-44AE-AAC5-E941C9E03366}">
      <dgm:prSet phldrT="[Text]"/>
      <dgm:spPr/>
      <dgm:t>
        <a:bodyPr/>
        <a:lstStyle/>
        <a:p>
          <a:r>
            <a:rPr lang="en-MY" dirty="0" smtClean="0">
              <a:solidFill>
                <a:srgbClr val="002060"/>
              </a:solidFill>
            </a:rPr>
            <a:t>ILMU</a:t>
          </a:r>
          <a:br>
            <a:rPr lang="en-MY" dirty="0" smtClean="0">
              <a:solidFill>
                <a:srgbClr val="002060"/>
              </a:solidFill>
            </a:rPr>
          </a:br>
          <a:r>
            <a:rPr lang="en-MY" dirty="0" smtClean="0">
              <a:solidFill>
                <a:srgbClr val="002060"/>
              </a:solidFill>
            </a:rPr>
            <a:t>(2004-2014)</a:t>
          </a:r>
        </a:p>
        <a:p>
          <a:r>
            <a:rPr lang="en-US" dirty="0" smtClean="0">
              <a:solidFill>
                <a:srgbClr val="002060"/>
              </a:solidFill>
            </a:rPr>
            <a:t>10 Years</a:t>
          </a:r>
          <a:endParaRPr lang="en-MY" dirty="0">
            <a:solidFill>
              <a:srgbClr val="002060"/>
            </a:solidFill>
          </a:endParaRPr>
        </a:p>
      </dgm:t>
    </dgm:pt>
    <dgm:pt modelId="{095EEDA1-8339-42C0-A388-53CC650A2547}" type="parTrans" cxnId="{12FF9020-2972-4737-901F-C6D40CF1C31E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1C9A9488-D3D4-48CC-B5BD-301727FB095F}" type="sibTrans" cxnId="{12FF9020-2972-4737-901F-C6D40CF1C31E}">
      <dgm:prSet/>
      <dgm:spPr>
        <a:ln w="57150"/>
      </dgm:spPr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DACC9CA4-DC7A-4587-BAF3-CBCCCC986555}">
      <dgm:prSet phldrT="[Text]"/>
      <dgm:spPr/>
      <dgm:t>
        <a:bodyPr/>
        <a:lstStyle/>
        <a:p>
          <a:r>
            <a:rPr lang="en-MY" dirty="0" smtClean="0">
              <a:solidFill>
                <a:srgbClr val="002060"/>
              </a:solidFill>
            </a:rPr>
            <a:t>KOHA</a:t>
          </a:r>
          <a:br>
            <a:rPr lang="en-MY" dirty="0" smtClean="0">
              <a:solidFill>
                <a:srgbClr val="002060"/>
              </a:solidFill>
            </a:rPr>
          </a:br>
          <a:r>
            <a:rPr lang="en-MY" dirty="0" smtClean="0">
              <a:solidFill>
                <a:srgbClr val="002060"/>
              </a:solidFill>
            </a:rPr>
            <a:t>(2008-Until Now)</a:t>
          </a:r>
        </a:p>
      </dgm:t>
    </dgm:pt>
    <dgm:pt modelId="{EF351AD9-5BF2-410B-B4C2-C9DF36D5B96E}" type="parTrans" cxnId="{4F8E731C-FC79-407A-B15C-5DDD60626C1B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C85CC195-9D88-4156-84A4-783C778B3582}" type="sibTrans" cxnId="{4F8E731C-FC79-407A-B15C-5DDD60626C1B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FAAC32CE-B5E9-491F-8919-D5DF380A685F}" type="pres">
      <dgm:prSet presAssocID="{150C5E2B-F965-4A4A-9533-AAD776B9461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E61192A3-A866-4300-865D-109FF6FDBD24}" type="pres">
      <dgm:prSet presAssocID="{FB0EA0D0-B071-4060-91EF-9B57E94DA7C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382527CB-716F-4635-81E4-A5A82B879EF2}" type="pres">
      <dgm:prSet presAssocID="{AFF0F036-94EA-4F71-8315-60A2E6782FE1}" presName="sibTrans" presStyleLbl="sibTrans1D1" presStyleIdx="0" presStyleCnt="3"/>
      <dgm:spPr/>
      <dgm:t>
        <a:bodyPr/>
        <a:lstStyle/>
        <a:p>
          <a:endParaRPr lang="en-MY"/>
        </a:p>
      </dgm:t>
    </dgm:pt>
    <dgm:pt modelId="{6005BD36-7672-4151-AEE7-70AFA04F56A0}" type="pres">
      <dgm:prSet presAssocID="{AFF0F036-94EA-4F71-8315-60A2E6782FE1}" presName="connectorText" presStyleLbl="sibTrans1D1" presStyleIdx="0" presStyleCnt="3"/>
      <dgm:spPr/>
      <dgm:t>
        <a:bodyPr/>
        <a:lstStyle/>
        <a:p>
          <a:endParaRPr lang="en-MY"/>
        </a:p>
      </dgm:t>
    </dgm:pt>
    <dgm:pt modelId="{9C347994-4137-4A58-94A6-42F34BF71C7F}" type="pres">
      <dgm:prSet presAssocID="{8F931349-3D00-443B-AF27-404BF74B798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4F2B37F4-BF10-4C75-A421-AEEF6250A296}" type="pres">
      <dgm:prSet presAssocID="{BE659FB8-9887-4D18-9636-0E2E4A415DA8}" presName="sibTrans" presStyleLbl="sibTrans1D1" presStyleIdx="1" presStyleCnt="3"/>
      <dgm:spPr/>
      <dgm:t>
        <a:bodyPr/>
        <a:lstStyle/>
        <a:p>
          <a:endParaRPr lang="en-MY"/>
        </a:p>
      </dgm:t>
    </dgm:pt>
    <dgm:pt modelId="{2A67ADD1-9015-4AFC-A4B6-21B29669E11E}" type="pres">
      <dgm:prSet presAssocID="{BE659FB8-9887-4D18-9636-0E2E4A415DA8}" presName="connectorText" presStyleLbl="sibTrans1D1" presStyleIdx="1" presStyleCnt="3"/>
      <dgm:spPr/>
      <dgm:t>
        <a:bodyPr/>
        <a:lstStyle/>
        <a:p>
          <a:endParaRPr lang="en-MY"/>
        </a:p>
      </dgm:t>
    </dgm:pt>
    <dgm:pt modelId="{21FD1434-C656-4B13-AE5B-D75E6651E97F}" type="pres">
      <dgm:prSet presAssocID="{62716C63-D4C4-44AE-AAC5-E941C9E0336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467E2FC7-EF9F-4067-BDA0-3D137467B7FB}" type="pres">
      <dgm:prSet presAssocID="{1C9A9488-D3D4-48CC-B5BD-301727FB095F}" presName="sibTrans" presStyleLbl="sibTrans1D1" presStyleIdx="2" presStyleCnt="3"/>
      <dgm:spPr/>
      <dgm:t>
        <a:bodyPr/>
        <a:lstStyle/>
        <a:p>
          <a:endParaRPr lang="en-MY"/>
        </a:p>
      </dgm:t>
    </dgm:pt>
    <dgm:pt modelId="{6A6E842F-ADBE-4F96-9BF9-B7CC2BCB71AE}" type="pres">
      <dgm:prSet presAssocID="{1C9A9488-D3D4-48CC-B5BD-301727FB095F}" presName="connectorText" presStyleLbl="sibTrans1D1" presStyleIdx="2" presStyleCnt="3"/>
      <dgm:spPr/>
      <dgm:t>
        <a:bodyPr/>
        <a:lstStyle/>
        <a:p>
          <a:endParaRPr lang="en-MY"/>
        </a:p>
      </dgm:t>
    </dgm:pt>
    <dgm:pt modelId="{F28D3B15-A6EB-4772-823C-479B44CD9764}" type="pres">
      <dgm:prSet presAssocID="{DACC9CA4-DC7A-4587-BAF3-CBCCCC98655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4F8E731C-FC79-407A-B15C-5DDD60626C1B}" srcId="{150C5E2B-F965-4A4A-9533-AAD776B9461A}" destId="{DACC9CA4-DC7A-4587-BAF3-CBCCCC986555}" srcOrd="3" destOrd="0" parTransId="{EF351AD9-5BF2-410B-B4C2-C9DF36D5B96E}" sibTransId="{C85CC195-9D88-4156-84A4-783C778B3582}"/>
    <dgm:cxn modelId="{D88325DD-9048-4678-BFCB-13B243C7EA3D}" type="presOf" srcId="{DACC9CA4-DC7A-4587-BAF3-CBCCCC986555}" destId="{F28D3B15-A6EB-4772-823C-479B44CD9764}" srcOrd="0" destOrd="0" presId="urn:microsoft.com/office/officeart/2005/8/layout/bProcess3"/>
    <dgm:cxn modelId="{AEF4894A-E356-4795-B4EA-91D6544AD1B0}" type="presOf" srcId="{1C9A9488-D3D4-48CC-B5BD-301727FB095F}" destId="{467E2FC7-EF9F-4067-BDA0-3D137467B7FB}" srcOrd="0" destOrd="0" presId="urn:microsoft.com/office/officeart/2005/8/layout/bProcess3"/>
    <dgm:cxn modelId="{37D95BCF-8FEB-4C88-99C8-B79268965622}" type="presOf" srcId="{FB0EA0D0-B071-4060-91EF-9B57E94DA7C8}" destId="{E61192A3-A866-4300-865D-109FF6FDBD24}" srcOrd="0" destOrd="0" presId="urn:microsoft.com/office/officeart/2005/8/layout/bProcess3"/>
    <dgm:cxn modelId="{EB9F76A5-5F44-4E46-ADF1-259D0304751B}" type="presOf" srcId="{BE659FB8-9887-4D18-9636-0E2E4A415DA8}" destId="{2A67ADD1-9015-4AFC-A4B6-21B29669E11E}" srcOrd="1" destOrd="0" presId="urn:microsoft.com/office/officeart/2005/8/layout/bProcess3"/>
    <dgm:cxn modelId="{B30DE957-FECE-45C9-9CF6-A54E3876E3A8}" srcId="{150C5E2B-F965-4A4A-9533-AAD776B9461A}" destId="{8F931349-3D00-443B-AF27-404BF74B798A}" srcOrd="1" destOrd="0" parTransId="{EF0933D3-6C2F-4E42-B151-A44D99D7A39F}" sibTransId="{BE659FB8-9887-4D18-9636-0E2E4A415DA8}"/>
    <dgm:cxn modelId="{A992D39E-295A-445D-8BE3-6E3E36C5CEDB}" type="presOf" srcId="{AFF0F036-94EA-4F71-8315-60A2E6782FE1}" destId="{6005BD36-7672-4151-AEE7-70AFA04F56A0}" srcOrd="1" destOrd="0" presId="urn:microsoft.com/office/officeart/2005/8/layout/bProcess3"/>
    <dgm:cxn modelId="{12FF9020-2972-4737-901F-C6D40CF1C31E}" srcId="{150C5E2B-F965-4A4A-9533-AAD776B9461A}" destId="{62716C63-D4C4-44AE-AAC5-E941C9E03366}" srcOrd="2" destOrd="0" parTransId="{095EEDA1-8339-42C0-A388-53CC650A2547}" sibTransId="{1C9A9488-D3D4-48CC-B5BD-301727FB095F}"/>
    <dgm:cxn modelId="{5A8F4956-B360-4567-99E6-E6E14CC41833}" type="presOf" srcId="{62716C63-D4C4-44AE-AAC5-E941C9E03366}" destId="{21FD1434-C656-4B13-AE5B-D75E6651E97F}" srcOrd="0" destOrd="0" presId="urn:microsoft.com/office/officeart/2005/8/layout/bProcess3"/>
    <dgm:cxn modelId="{B785BA72-B3A2-4865-86F1-CD54FA7A68A8}" type="presOf" srcId="{1C9A9488-D3D4-48CC-B5BD-301727FB095F}" destId="{6A6E842F-ADBE-4F96-9BF9-B7CC2BCB71AE}" srcOrd="1" destOrd="0" presId="urn:microsoft.com/office/officeart/2005/8/layout/bProcess3"/>
    <dgm:cxn modelId="{C7C69119-2074-4F12-B8CD-6F462D95D232}" srcId="{150C5E2B-F965-4A4A-9533-AAD776B9461A}" destId="{FB0EA0D0-B071-4060-91EF-9B57E94DA7C8}" srcOrd="0" destOrd="0" parTransId="{C6DB838C-2EF1-4C7F-B830-A8B8EA40C6E1}" sibTransId="{AFF0F036-94EA-4F71-8315-60A2E6782FE1}"/>
    <dgm:cxn modelId="{B371ECDE-9105-4E9D-95A2-F71BF72D6E8D}" type="presOf" srcId="{BE659FB8-9887-4D18-9636-0E2E4A415DA8}" destId="{4F2B37F4-BF10-4C75-A421-AEEF6250A296}" srcOrd="0" destOrd="0" presId="urn:microsoft.com/office/officeart/2005/8/layout/bProcess3"/>
    <dgm:cxn modelId="{9A917A88-F5DB-4203-8C4E-F4F17F23EB1C}" type="presOf" srcId="{150C5E2B-F965-4A4A-9533-AAD776B9461A}" destId="{FAAC32CE-B5E9-491F-8919-D5DF380A685F}" srcOrd="0" destOrd="0" presId="urn:microsoft.com/office/officeart/2005/8/layout/bProcess3"/>
    <dgm:cxn modelId="{5E7CFAD4-47F7-4859-A643-7C58E8F8AAED}" type="presOf" srcId="{AFF0F036-94EA-4F71-8315-60A2E6782FE1}" destId="{382527CB-716F-4635-81E4-A5A82B879EF2}" srcOrd="0" destOrd="0" presId="urn:microsoft.com/office/officeart/2005/8/layout/bProcess3"/>
    <dgm:cxn modelId="{8AC4FFE2-9BD7-4404-9477-14B655B2A3B2}" type="presOf" srcId="{8F931349-3D00-443B-AF27-404BF74B798A}" destId="{9C347994-4137-4A58-94A6-42F34BF71C7F}" srcOrd="0" destOrd="0" presId="urn:microsoft.com/office/officeart/2005/8/layout/bProcess3"/>
    <dgm:cxn modelId="{502C2853-1FDA-4834-9A2F-91F4BCCE1E66}" type="presParOf" srcId="{FAAC32CE-B5E9-491F-8919-D5DF380A685F}" destId="{E61192A3-A866-4300-865D-109FF6FDBD24}" srcOrd="0" destOrd="0" presId="urn:microsoft.com/office/officeart/2005/8/layout/bProcess3"/>
    <dgm:cxn modelId="{C5F36188-4C62-44CA-8B91-43717CA47AEA}" type="presParOf" srcId="{FAAC32CE-B5E9-491F-8919-D5DF380A685F}" destId="{382527CB-716F-4635-81E4-A5A82B879EF2}" srcOrd="1" destOrd="0" presId="urn:microsoft.com/office/officeart/2005/8/layout/bProcess3"/>
    <dgm:cxn modelId="{4B5E4CA7-DCC5-45E4-8B15-55A8376C3FAE}" type="presParOf" srcId="{382527CB-716F-4635-81E4-A5A82B879EF2}" destId="{6005BD36-7672-4151-AEE7-70AFA04F56A0}" srcOrd="0" destOrd="0" presId="urn:microsoft.com/office/officeart/2005/8/layout/bProcess3"/>
    <dgm:cxn modelId="{0F1E49D6-8F36-4B0A-B3A9-0A3803D434D7}" type="presParOf" srcId="{FAAC32CE-B5E9-491F-8919-D5DF380A685F}" destId="{9C347994-4137-4A58-94A6-42F34BF71C7F}" srcOrd="2" destOrd="0" presId="urn:microsoft.com/office/officeart/2005/8/layout/bProcess3"/>
    <dgm:cxn modelId="{4F1D6FFE-6082-4421-BDF0-F3D52EFC8A47}" type="presParOf" srcId="{FAAC32CE-B5E9-491F-8919-D5DF380A685F}" destId="{4F2B37F4-BF10-4C75-A421-AEEF6250A296}" srcOrd="3" destOrd="0" presId="urn:microsoft.com/office/officeart/2005/8/layout/bProcess3"/>
    <dgm:cxn modelId="{528127E7-65F7-48B8-9AA1-D882F02DED81}" type="presParOf" srcId="{4F2B37F4-BF10-4C75-A421-AEEF6250A296}" destId="{2A67ADD1-9015-4AFC-A4B6-21B29669E11E}" srcOrd="0" destOrd="0" presId="urn:microsoft.com/office/officeart/2005/8/layout/bProcess3"/>
    <dgm:cxn modelId="{9225BBB6-AE02-49BE-BBCD-C2740FD3AD31}" type="presParOf" srcId="{FAAC32CE-B5E9-491F-8919-D5DF380A685F}" destId="{21FD1434-C656-4B13-AE5B-D75E6651E97F}" srcOrd="4" destOrd="0" presId="urn:microsoft.com/office/officeart/2005/8/layout/bProcess3"/>
    <dgm:cxn modelId="{5CA14385-0397-4953-A43F-4198A454DCED}" type="presParOf" srcId="{FAAC32CE-B5E9-491F-8919-D5DF380A685F}" destId="{467E2FC7-EF9F-4067-BDA0-3D137467B7FB}" srcOrd="5" destOrd="0" presId="urn:microsoft.com/office/officeart/2005/8/layout/bProcess3"/>
    <dgm:cxn modelId="{7D3F4D24-E4BD-477A-81AB-591655619ADE}" type="presParOf" srcId="{467E2FC7-EF9F-4067-BDA0-3D137467B7FB}" destId="{6A6E842F-ADBE-4F96-9BF9-B7CC2BCB71AE}" srcOrd="0" destOrd="0" presId="urn:microsoft.com/office/officeart/2005/8/layout/bProcess3"/>
    <dgm:cxn modelId="{D369205B-9C5F-4753-8524-6DFAA7F205D2}" type="presParOf" srcId="{FAAC32CE-B5E9-491F-8919-D5DF380A685F}" destId="{F28D3B15-A6EB-4772-823C-479B44CD9764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2B3F1C3-BF90-45E3-89A7-F0B89B5855C8}" type="doc">
      <dgm:prSet loTypeId="urn:microsoft.com/office/officeart/2005/8/layout/radial5" loCatId="cycle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MY"/>
        </a:p>
      </dgm:t>
    </dgm:pt>
    <dgm:pt modelId="{F631ADE2-AB7C-46F7-B22E-27287075550E}">
      <dgm:prSet phldrT="[Text]"/>
      <dgm:spPr/>
      <dgm:t>
        <a:bodyPr/>
        <a:lstStyle/>
        <a:p>
          <a:r>
            <a:rPr lang="en-MY" b="1" dirty="0" smtClean="0">
              <a:solidFill>
                <a:srgbClr val="002060"/>
              </a:solidFill>
            </a:rPr>
            <a:t>SUPPORT</a:t>
          </a:r>
          <a:endParaRPr lang="en-MY" b="1" dirty="0">
            <a:solidFill>
              <a:srgbClr val="002060"/>
            </a:solidFill>
          </a:endParaRPr>
        </a:p>
      </dgm:t>
    </dgm:pt>
    <dgm:pt modelId="{37619284-2135-40CA-B322-D8DBA48B9645}" type="parTrans" cxnId="{CCCEEB43-6F33-4060-ACCA-39E86073A65E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2E04FA7B-4276-4D0E-BCD6-1448C482C89B}" type="sibTrans" cxnId="{CCCEEB43-6F33-4060-ACCA-39E86073A65E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88A66D14-BFD5-4830-BDC5-44229934E6A8}">
      <dgm:prSet phldrT="[Text]"/>
      <dgm:spPr/>
      <dgm:t>
        <a:bodyPr/>
        <a:lstStyle/>
        <a:p>
          <a:r>
            <a:rPr lang="en-MY" b="1" dirty="0" smtClean="0">
              <a:solidFill>
                <a:srgbClr val="002060"/>
              </a:solidFill>
            </a:rPr>
            <a:t>EXPERTS</a:t>
          </a:r>
          <a:endParaRPr lang="en-MY" b="1" dirty="0">
            <a:solidFill>
              <a:srgbClr val="002060"/>
            </a:solidFill>
          </a:endParaRPr>
        </a:p>
      </dgm:t>
    </dgm:pt>
    <dgm:pt modelId="{AF62A183-5DA1-4E57-8C56-1D5C833C97CB}" type="parTrans" cxnId="{F55A6A9F-4404-43C6-AC49-ADF2F8F18DA5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BCFA534C-460F-4C36-96D3-DA3E6849E04C}" type="sibTrans" cxnId="{F55A6A9F-4404-43C6-AC49-ADF2F8F18DA5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0A5384FF-2BF4-416C-A850-314B8D5D7690}">
      <dgm:prSet phldrT="[Text]"/>
      <dgm:spPr/>
      <dgm:t>
        <a:bodyPr/>
        <a:lstStyle/>
        <a:p>
          <a:r>
            <a:rPr lang="en-MY" b="1" dirty="0" smtClean="0">
              <a:solidFill>
                <a:srgbClr val="002060"/>
              </a:solidFill>
            </a:rPr>
            <a:t>SELF</a:t>
          </a:r>
          <a:r>
            <a:rPr lang="en-MY" b="1" dirty="0" smtClean="0"/>
            <a:t> </a:t>
          </a:r>
          <a:r>
            <a:rPr lang="en-MY" b="1" dirty="0" smtClean="0">
              <a:solidFill>
                <a:srgbClr val="002060"/>
              </a:solidFill>
            </a:rPr>
            <a:t>EXPERTISE</a:t>
          </a:r>
          <a:endParaRPr lang="en-MY" b="1" dirty="0">
            <a:solidFill>
              <a:srgbClr val="002060"/>
            </a:solidFill>
          </a:endParaRPr>
        </a:p>
      </dgm:t>
    </dgm:pt>
    <dgm:pt modelId="{E5DC4165-CFBC-4CFC-9317-95FC6DBEC9E3}" type="parTrans" cxnId="{901B99A1-B79A-4BCD-9FAA-026CF4E4C85A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E295957E-E5C8-485C-BDE9-63721B2F5B2C}" type="sibTrans" cxnId="{901B99A1-B79A-4BCD-9FAA-026CF4E4C85A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DE40EA67-3BB4-4B11-9BB2-F89593E74E35}">
      <dgm:prSet phldrT="[Text]"/>
      <dgm:spPr/>
      <dgm:t>
        <a:bodyPr/>
        <a:lstStyle/>
        <a:p>
          <a:r>
            <a:rPr lang="en-MY" b="1" smtClean="0">
              <a:solidFill>
                <a:srgbClr val="002060"/>
              </a:solidFill>
            </a:rPr>
            <a:t>COMMUNITY</a:t>
          </a:r>
          <a:endParaRPr lang="en-MY" b="1" dirty="0">
            <a:solidFill>
              <a:srgbClr val="002060"/>
            </a:solidFill>
          </a:endParaRPr>
        </a:p>
      </dgm:t>
    </dgm:pt>
    <dgm:pt modelId="{B31447FF-CEAD-46A9-A6D7-B40309EEC3B8}" type="parTrans" cxnId="{39E535AE-4AEF-4611-91AD-4C40F147F33B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62530D34-69A3-4F60-B57C-1CEA96568899}" type="sibTrans" cxnId="{39E535AE-4AEF-4611-91AD-4C40F147F33B}">
      <dgm:prSet/>
      <dgm:spPr/>
      <dgm:t>
        <a:bodyPr/>
        <a:lstStyle/>
        <a:p>
          <a:endParaRPr lang="en-MY">
            <a:solidFill>
              <a:srgbClr val="002060"/>
            </a:solidFill>
          </a:endParaRPr>
        </a:p>
      </dgm:t>
    </dgm:pt>
    <dgm:pt modelId="{47D674DF-CDA1-4819-8B14-17F05DEF706A}" type="pres">
      <dgm:prSet presAssocID="{B2B3F1C3-BF90-45E3-89A7-F0B89B5855C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4D3A4A92-3A20-47A0-BFC1-3B856AE15F97}" type="pres">
      <dgm:prSet presAssocID="{F631ADE2-AB7C-46F7-B22E-27287075550E}" presName="centerShape" presStyleLbl="node0" presStyleIdx="0" presStyleCnt="1"/>
      <dgm:spPr/>
      <dgm:t>
        <a:bodyPr/>
        <a:lstStyle/>
        <a:p>
          <a:endParaRPr lang="en-MY"/>
        </a:p>
      </dgm:t>
    </dgm:pt>
    <dgm:pt modelId="{66A045E7-2EA0-40D1-88EB-8DC808B3A5ED}" type="pres">
      <dgm:prSet presAssocID="{AF62A183-5DA1-4E57-8C56-1D5C833C97CB}" presName="parTrans" presStyleLbl="sibTrans2D1" presStyleIdx="0" presStyleCnt="3" custAng="10800000"/>
      <dgm:spPr/>
      <dgm:t>
        <a:bodyPr/>
        <a:lstStyle/>
        <a:p>
          <a:endParaRPr lang="en-MY"/>
        </a:p>
      </dgm:t>
    </dgm:pt>
    <dgm:pt modelId="{78609500-B4F4-4450-B715-E2D1DA651331}" type="pres">
      <dgm:prSet presAssocID="{AF62A183-5DA1-4E57-8C56-1D5C833C97CB}" presName="connectorText" presStyleLbl="sibTrans2D1" presStyleIdx="0" presStyleCnt="3"/>
      <dgm:spPr/>
      <dgm:t>
        <a:bodyPr/>
        <a:lstStyle/>
        <a:p>
          <a:endParaRPr lang="en-MY"/>
        </a:p>
      </dgm:t>
    </dgm:pt>
    <dgm:pt modelId="{FFC00FCA-083F-48E0-8350-B0788A74E078}" type="pres">
      <dgm:prSet presAssocID="{88A66D14-BFD5-4830-BDC5-44229934E6A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411E215F-81A4-48B6-BDB1-9F684CAECF89}" type="pres">
      <dgm:prSet presAssocID="{E5DC4165-CFBC-4CFC-9317-95FC6DBEC9E3}" presName="parTrans" presStyleLbl="sibTrans2D1" presStyleIdx="1" presStyleCnt="3" custAng="10688783"/>
      <dgm:spPr/>
      <dgm:t>
        <a:bodyPr/>
        <a:lstStyle/>
        <a:p>
          <a:endParaRPr lang="en-MY"/>
        </a:p>
      </dgm:t>
    </dgm:pt>
    <dgm:pt modelId="{8A9A5F6E-2312-4C12-A094-EDD4F9F8E440}" type="pres">
      <dgm:prSet presAssocID="{E5DC4165-CFBC-4CFC-9317-95FC6DBEC9E3}" presName="connectorText" presStyleLbl="sibTrans2D1" presStyleIdx="1" presStyleCnt="3"/>
      <dgm:spPr/>
      <dgm:t>
        <a:bodyPr/>
        <a:lstStyle/>
        <a:p>
          <a:endParaRPr lang="en-MY"/>
        </a:p>
      </dgm:t>
    </dgm:pt>
    <dgm:pt modelId="{15CF640E-3FD5-40BE-B2E3-8CA94D78C718}" type="pres">
      <dgm:prSet presAssocID="{0A5384FF-2BF4-416C-A850-314B8D5D769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B2F99D6B-C295-4E0D-927B-954EB9C0699E}" type="pres">
      <dgm:prSet presAssocID="{B31447FF-CEAD-46A9-A6D7-B40309EEC3B8}" presName="parTrans" presStyleLbl="sibTrans2D1" presStyleIdx="2" presStyleCnt="3" custAng="10729467"/>
      <dgm:spPr/>
      <dgm:t>
        <a:bodyPr/>
        <a:lstStyle/>
        <a:p>
          <a:endParaRPr lang="en-MY"/>
        </a:p>
      </dgm:t>
    </dgm:pt>
    <dgm:pt modelId="{B796747D-3A4F-4FCD-AF97-05818F2198A5}" type="pres">
      <dgm:prSet presAssocID="{B31447FF-CEAD-46A9-A6D7-B40309EEC3B8}" presName="connectorText" presStyleLbl="sibTrans2D1" presStyleIdx="2" presStyleCnt="3"/>
      <dgm:spPr/>
      <dgm:t>
        <a:bodyPr/>
        <a:lstStyle/>
        <a:p>
          <a:endParaRPr lang="en-MY"/>
        </a:p>
      </dgm:t>
    </dgm:pt>
    <dgm:pt modelId="{08AB2BF8-A888-41E3-B9E7-80465265257B}" type="pres">
      <dgm:prSet presAssocID="{DE40EA67-3BB4-4B11-9BB2-F89593E74E3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9878662E-8350-410D-B322-FE05CA87CD91}" type="presOf" srcId="{B31447FF-CEAD-46A9-A6D7-B40309EEC3B8}" destId="{B796747D-3A4F-4FCD-AF97-05818F2198A5}" srcOrd="1" destOrd="0" presId="urn:microsoft.com/office/officeart/2005/8/layout/radial5"/>
    <dgm:cxn modelId="{39E535AE-4AEF-4611-91AD-4C40F147F33B}" srcId="{F631ADE2-AB7C-46F7-B22E-27287075550E}" destId="{DE40EA67-3BB4-4B11-9BB2-F89593E74E35}" srcOrd="2" destOrd="0" parTransId="{B31447FF-CEAD-46A9-A6D7-B40309EEC3B8}" sibTransId="{62530D34-69A3-4F60-B57C-1CEA96568899}"/>
    <dgm:cxn modelId="{7C489193-B2EE-46DC-A063-2D856F7F0B3B}" type="presOf" srcId="{0A5384FF-2BF4-416C-A850-314B8D5D7690}" destId="{15CF640E-3FD5-40BE-B2E3-8CA94D78C718}" srcOrd="0" destOrd="0" presId="urn:microsoft.com/office/officeart/2005/8/layout/radial5"/>
    <dgm:cxn modelId="{901B99A1-B79A-4BCD-9FAA-026CF4E4C85A}" srcId="{F631ADE2-AB7C-46F7-B22E-27287075550E}" destId="{0A5384FF-2BF4-416C-A850-314B8D5D7690}" srcOrd="1" destOrd="0" parTransId="{E5DC4165-CFBC-4CFC-9317-95FC6DBEC9E3}" sibTransId="{E295957E-E5C8-485C-BDE9-63721B2F5B2C}"/>
    <dgm:cxn modelId="{B572953E-63ED-4E19-B06A-943D1B60BE2B}" type="presOf" srcId="{B2B3F1C3-BF90-45E3-89A7-F0B89B5855C8}" destId="{47D674DF-CDA1-4819-8B14-17F05DEF706A}" srcOrd="0" destOrd="0" presId="urn:microsoft.com/office/officeart/2005/8/layout/radial5"/>
    <dgm:cxn modelId="{F55A6A9F-4404-43C6-AC49-ADF2F8F18DA5}" srcId="{F631ADE2-AB7C-46F7-B22E-27287075550E}" destId="{88A66D14-BFD5-4830-BDC5-44229934E6A8}" srcOrd="0" destOrd="0" parTransId="{AF62A183-5DA1-4E57-8C56-1D5C833C97CB}" sibTransId="{BCFA534C-460F-4C36-96D3-DA3E6849E04C}"/>
    <dgm:cxn modelId="{0982C9ED-061D-43C6-91D9-616CFCECD8DD}" type="presOf" srcId="{88A66D14-BFD5-4830-BDC5-44229934E6A8}" destId="{FFC00FCA-083F-48E0-8350-B0788A74E078}" srcOrd="0" destOrd="0" presId="urn:microsoft.com/office/officeart/2005/8/layout/radial5"/>
    <dgm:cxn modelId="{D5A965B8-F355-447B-819B-75D7E6639785}" type="presOf" srcId="{E5DC4165-CFBC-4CFC-9317-95FC6DBEC9E3}" destId="{411E215F-81A4-48B6-BDB1-9F684CAECF89}" srcOrd="0" destOrd="0" presId="urn:microsoft.com/office/officeart/2005/8/layout/radial5"/>
    <dgm:cxn modelId="{C3542AB0-FD0C-4742-B6AA-68CF1EC903B0}" type="presOf" srcId="{AF62A183-5DA1-4E57-8C56-1D5C833C97CB}" destId="{66A045E7-2EA0-40D1-88EB-8DC808B3A5ED}" srcOrd="0" destOrd="0" presId="urn:microsoft.com/office/officeart/2005/8/layout/radial5"/>
    <dgm:cxn modelId="{11170D39-4752-46EE-BA97-9819CCF3FC63}" type="presOf" srcId="{B31447FF-CEAD-46A9-A6D7-B40309EEC3B8}" destId="{B2F99D6B-C295-4E0D-927B-954EB9C0699E}" srcOrd="0" destOrd="0" presId="urn:microsoft.com/office/officeart/2005/8/layout/radial5"/>
    <dgm:cxn modelId="{1086876B-9023-4BA2-9FA7-27AC3FC75C9C}" type="presOf" srcId="{E5DC4165-CFBC-4CFC-9317-95FC6DBEC9E3}" destId="{8A9A5F6E-2312-4C12-A094-EDD4F9F8E440}" srcOrd="1" destOrd="0" presId="urn:microsoft.com/office/officeart/2005/8/layout/radial5"/>
    <dgm:cxn modelId="{CD39D844-AA8D-431F-A51D-A60818A72903}" type="presOf" srcId="{F631ADE2-AB7C-46F7-B22E-27287075550E}" destId="{4D3A4A92-3A20-47A0-BFC1-3B856AE15F97}" srcOrd="0" destOrd="0" presId="urn:microsoft.com/office/officeart/2005/8/layout/radial5"/>
    <dgm:cxn modelId="{12AD8BC2-7B31-4725-B2CB-3D3F8AD2E64C}" type="presOf" srcId="{AF62A183-5DA1-4E57-8C56-1D5C833C97CB}" destId="{78609500-B4F4-4450-B715-E2D1DA651331}" srcOrd="1" destOrd="0" presId="urn:microsoft.com/office/officeart/2005/8/layout/radial5"/>
    <dgm:cxn modelId="{CCCEEB43-6F33-4060-ACCA-39E86073A65E}" srcId="{B2B3F1C3-BF90-45E3-89A7-F0B89B5855C8}" destId="{F631ADE2-AB7C-46F7-B22E-27287075550E}" srcOrd="0" destOrd="0" parTransId="{37619284-2135-40CA-B322-D8DBA48B9645}" sibTransId="{2E04FA7B-4276-4D0E-BCD6-1448C482C89B}"/>
    <dgm:cxn modelId="{A05A26D9-F38C-4DC5-AAEA-F365A64D9397}" type="presOf" srcId="{DE40EA67-3BB4-4B11-9BB2-F89593E74E35}" destId="{08AB2BF8-A888-41E3-B9E7-80465265257B}" srcOrd="0" destOrd="0" presId="urn:microsoft.com/office/officeart/2005/8/layout/radial5"/>
    <dgm:cxn modelId="{336BB575-34CB-4FA9-AF5D-A6A67EF96E12}" type="presParOf" srcId="{47D674DF-CDA1-4819-8B14-17F05DEF706A}" destId="{4D3A4A92-3A20-47A0-BFC1-3B856AE15F97}" srcOrd="0" destOrd="0" presId="urn:microsoft.com/office/officeart/2005/8/layout/radial5"/>
    <dgm:cxn modelId="{8A4AA906-AC0B-466C-BF82-6CDAAEE07375}" type="presParOf" srcId="{47D674DF-CDA1-4819-8B14-17F05DEF706A}" destId="{66A045E7-2EA0-40D1-88EB-8DC808B3A5ED}" srcOrd="1" destOrd="0" presId="urn:microsoft.com/office/officeart/2005/8/layout/radial5"/>
    <dgm:cxn modelId="{829D81E5-BBD1-4AC7-A335-97BE12724044}" type="presParOf" srcId="{66A045E7-2EA0-40D1-88EB-8DC808B3A5ED}" destId="{78609500-B4F4-4450-B715-E2D1DA651331}" srcOrd="0" destOrd="0" presId="urn:microsoft.com/office/officeart/2005/8/layout/radial5"/>
    <dgm:cxn modelId="{00620EC9-EF09-44D0-B173-9BE6124AAD0E}" type="presParOf" srcId="{47D674DF-CDA1-4819-8B14-17F05DEF706A}" destId="{FFC00FCA-083F-48E0-8350-B0788A74E078}" srcOrd="2" destOrd="0" presId="urn:microsoft.com/office/officeart/2005/8/layout/radial5"/>
    <dgm:cxn modelId="{AA063469-88B6-47A7-8E45-58D0EF4E918D}" type="presParOf" srcId="{47D674DF-CDA1-4819-8B14-17F05DEF706A}" destId="{411E215F-81A4-48B6-BDB1-9F684CAECF89}" srcOrd="3" destOrd="0" presId="urn:microsoft.com/office/officeart/2005/8/layout/radial5"/>
    <dgm:cxn modelId="{78029C1C-ED2F-40C1-B0A8-0DD9A0CBA687}" type="presParOf" srcId="{411E215F-81A4-48B6-BDB1-9F684CAECF89}" destId="{8A9A5F6E-2312-4C12-A094-EDD4F9F8E440}" srcOrd="0" destOrd="0" presId="urn:microsoft.com/office/officeart/2005/8/layout/radial5"/>
    <dgm:cxn modelId="{3521810E-55C9-4B4D-86BA-64C2F697B024}" type="presParOf" srcId="{47D674DF-CDA1-4819-8B14-17F05DEF706A}" destId="{15CF640E-3FD5-40BE-B2E3-8CA94D78C718}" srcOrd="4" destOrd="0" presId="urn:microsoft.com/office/officeart/2005/8/layout/radial5"/>
    <dgm:cxn modelId="{F4179614-64F7-4E51-AE75-353D78E6D13F}" type="presParOf" srcId="{47D674DF-CDA1-4819-8B14-17F05DEF706A}" destId="{B2F99D6B-C295-4E0D-927B-954EB9C0699E}" srcOrd="5" destOrd="0" presId="urn:microsoft.com/office/officeart/2005/8/layout/radial5"/>
    <dgm:cxn modelId="{0226BD92-C6B1-49C9-A6E8-7544BF2FD974}" type="presParOf" srcId="{B2F99D6B-C295-4E0D-927B-954EB9C0699E}" destId="{B796747D-3A4F-4FCD-AF97-05818F2198A5}" srcOrd="0" destOrd="0" presId="urn:microsoft.com/office/officeart/2005/8/layout/radial5"/>
    <dgm:cxn modelId="{14570375-56B0-41A6-B1B1-B173520A1111}" type="presParOf" srcId="{47D674DF-CDA1-4819-8B14-17F05DEF706A}" destId="{08AB2BF8-A888-41E3-B9E7-80465265257B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2527CB-716F-4635-81E4-A5A82B879EF2}">
      <dsp:nvSpPr>
        <dsp:cNvPr id="0" name=""/>
        <dsp:cNvSpPr/>
      </dsp:nvSpPr>
      <dsp:spPr>
        <a:xfrm>
          <a:off x="3911316" y="882892"/>
          <a:ext cx="6797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79799" y="45720"/>
              </a:lnTo>
            </a:path>
          </a:pathLst>
        </a:custGeom>
        <a:noFill/>
        <a:ln w="5715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>
            <a:solidFill>
              <a:srgbClr val="002060"/>
            </a:solidFill>
          </a:endParaRPr>
        </a:p>
      </dsp:txBody>
      <dsp:txXfrm>
        <a:off x="4233456" y="925060"/>
        <a:ext cx="35519" cy="7103"/>
      </dsp:txXfrm>
    </dsp:sp>
    <dsp:sp modelId="{E61192A3-A866-4300-865D-109FF6FDBD24}">
      <dsp:nvSpPr>
        <dsp:cNvPr id="0" name=""/>
        <dsp:cNvSpPr/>
      </dsp:nvSpPr>
      <dsp:spPr>
        <a:xfrm>
          <a:off x="824422" y="2004"/>
          <a:ext cx="3088693" cy="185321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3000" kern="1200" dirty="0" smtClean="0">
              <a:solidFill>
                <a:srgbClr val="002060"/>
              </a:solidFill>
            </a:rPr>
            <a:t>DOBIS-LIBIS</a:t>
          </a:r>
          <a:br>
            <a:rPr lang="en-MY" sz="3000" kern="1200" dirty="0" smtClean="0">
              <a:solidFill>
                <a:srgbClr val="002060"/>
              </a:solidFill>
            </a:rPr>
          </a:br>
          <a:r>
            <a:rPr lang="en-MY" sz="3000" kern="1200" dirty="0" smtClean="0">
              <a:solidFill>
                <a:srgbClr val="002060"/>
              </a:solidFill>
            </a:rPr>
            <a:t>(1987-1997)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rgbClr val="002060"/>
              </a:solidFill>
            </a:rPr>
            <a:t>10 Years</a:t>
          </a:r>
          <a:endParaRPr lang="en-MY" sz="3000" kern="1200" dirty="0">
            <a:solidFill>
              <a:srgbClr val="002060"/>
            </a:solidFill>
          </a:endParaRPr>
        </a:p>
      </dsp:txBody>
      <dsp:txXfrm>
        <a:off x="824422" y="2004"/>
        <a:ext cx="3088693" cy="1853216"/>
      </dsp:txXfrm>
    </dsp:sp>
    <dsp:sp modelId="{4F2B37F4-BF10-4C75-A421-AEEF6250A296}">
      <dsp:nvSpPr>
        <dsp:cNvPr id="0" name=""/>
        <dsp:cNvSpPr/>
      </dsp:nvSpPr>
      <dsp:spPr>
        <a:xfrm>
          <a:off x="2368769" y="1853420"/>
          <a:ext cx="3799093" cy="679799"/>
        </a:xfrm>
        <a:custGeom>
          <a:avLst/>
          <a:gdLst/>
          <a:ahLst/>
          <a:cxnLst/>
          <a:rect l="0" t="0" r="0" b="0"/>
          <a:pathLst>
            <a:path>
              <a:moveTo>
                <a:pt x="3799093" y="0"/>
              </a:moveTo>
              <a:lnTo>
                <a:pt x="3799093" y="356999"/>
              </a:lnTo>
              <a:lnTo>
                <a:pt x="0" y="356999"/>
              </a:lnTo>
              <a:lnTo>
                <a:pt x="0" y="679799"/>
              </a:lnTo>
            </a:path>
          </a:pathLst>
        </a:custGeom>
        <a:noFill/>
        <a:ln w="5715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>
            <a:solidFill>
              <a:srgbClr val="002060"/>
            </a:solidFill>
          </a:endParaRPr>
        </a:p>
      </dsp:txBody>
      <dsp:txXfrm>
        <a:off x="4171692" y="2189768"/>
        <a:ext cx="193247" cy="7103"/>
      </dsp:txXfrm>
    </dsp:sp>
    <dsp:sp modelId="{9C347994-4137-4A58-94A6-42F34BF71C7F}">
      <dsp:nvSpPr>
        <dsp:cNvPr id="0" name=""/>
        <dsp:cNvSpPr/>
      </dsp:nvSpPr>
      <dsp:spPr>
        <a:xfrm>
          <a:off x="4623515" y="2004"/>
          <a:ext cx="3088693" cy="185321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3000" kern="1200" dirty="0" smtClean="0">
              <a:solidFill>
                <a:srgbClr val="002060"/>
              </a:solidFill>
            </a:rPr>
            <a:t>PHOENIX</a:t>
          </a:r>
          <a:br>
            <a:rPr lang="en-MY" sz="3000" kern="1200" dirty="0" smtClean="0">
              <a:solidFill>
                <a:srgbClr val="002060"/>
              </a:solidFill>
            </a:rPr>
          </a:br>
          <a:r>
            <a:rPr lang="en-MY" sz="3000" kern="1200" dirty="0" smtClean="0">
              <a:solidFill>
                <a:srgbClr val="002060"/>
              </a:solidFill>
            </a:rPr>
            <a:t>(1997-2004)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rgbClr val="002060"/>
              </a:solidFill>
            </a:rPr>
            <a:t>7 Years</a:t>
          </a:r>
          <a:endParaRPr lang="en-MY" sz="3000" kern="1200" dirty="0">
            <a:solidFill>
              <a:srgbClr val="002060"/>
            </a:solidFill>
          </a:endParaRPr>
        </a:p>
      </dsp:txBody>
      <dsp:txXfrm>
        <a:off x="4623515" y="2004"/>
        <a:ext cx="3088693" cy="1853216"/>
      </dsp:txXfrm>
    </dsp:sp>
    <dsp:sp modelId="{467E2FC7-EF9F-4067-BDA0-3D137467B7FB}">
      <dsp:nvSpPr>
        <dsp:cNvPr id="0" name=""/>
        <dsp:cNvSpPr/>
      </dsp:nvSpPr>
      <dsp:spPr>
        <a:xfrm>
          <a:off x="3911316" y="3446507"/>
          <a:ext cx="6797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79799" y="45720"/>
              </a:lnTo>
            </a:path>
          </a:pathLst>
        </a:custGeom>
        <a:noFill/>
        <a:ln w="5715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>
            <a:solidFill>
              <a:srgbClr val="002060"/>
            </a:solidFill>
          </a:endParaRPr>
        </a:p>
      </dsp:txBody>
      <dsp:txXfrm>
        <a:off x="4233456" y="3488675"/>
        <a:ext cx="35519" cy="7103"/>
      </dsp:txXfrm>
    </dsp:sp>
    <dsp:sp modelId="{21FD1434-C656-4B13-AE5B-D75E6651E97F}">
      <dsp:nvSpPr>
        <dsp:cNvPr id="0" name=""/>
        <dsp:cNvSpPr/>
      </dsp:nvSpPr>
      <dsp:spPr>
        <a:xfrm>
          <a:off x="824422" y="2565619"/>
          <a:ext cx="3088693" cy="185321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3000" kern="1200" dirty="0" smtClean="0">
              <a:solidFill>
                <a:srgbClr val="002060"/>
              </a:solidFill>
            </a:rPr>
            <a:t>ILMU</a:t>
          </a:r>
          <a:br>
            <a:rPr lang="en-MY" sz="3000" kern="1200" dirty="0" smtClean="0">
              <a:solidFill>
                <a:srgbClr val="002060"/>
              </a:solidFill>
            </a:rPr>
          </a:br>
          <a:r>
            <a:rPr lang="en-MY" sz="3000" kern="1200" dirty="0" smtClean="0">
              <a:solidFill>
                <a:srgbClr val="002060"/>
              </a:solidFill>
            </a:rPr>
            <a:t>(2004-2014)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rgbClr val="002060"/>
              </a:solidFill>
            </a:rPr>
            <a:t>10 Years</a:t>
          </a:r>
          <a:endParaRPr lang="en-MY" sz="3000" kern="1200" dirty="0">
            <a:solidFill>
              <a:srgbClr val="002060"/>
            </a:solidFill>
          </a:endParaRPr>
        </a:p>
      </dsp:txBody>
      <dsp:txXfrm>
        <a:off x="824422" y="2565619"/>
        <a:ext cx="3088693" cy="1853216"/>
      </dsp:txXfrm>
    </dsp:sp>
    <dsp:sp modelId="{F28D3B15-A6EB-4772-823C-479B44CD9764}">
      <dsp:nvSpPr>
        <dsp:cNvPr id="0" name=""/>
        <dsp:cNvSpPr/>
      </dsp:nvSpPr>
      <dsp:spPr>
        <a:xfrm>
          <a:off x="4623515" y="2565619"/>
          <a:ext cx="3088693" cy="185321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3000" kern="1200" dirty="0" smtClean="0">
              <a:solidFill>
                <a:srgbClr val="002060"/>
              </a:solidFill>
            </a:rPr>
            <a:t>KOHA</a:t>
          </a:r>
          <a:br>
            <a:rPr lang="en-MY" sz="3000" kern="1200" dirty="0" smtClean="0">
              <a:solidFill>
                <a:srgbClr val="002060"/>
              </a:solidFill>
            </a:rPr>
          </a:br>
          <a:r>
            <a:rPr lang="en-MY" sz="3000" kern="1200" dirty="0" smtClean="0">
              <a:solidFill>
                <a:srgbClr val="002060"/>
              </a:solidFill>
            </a:rPr>
            <a:t>(2008-Until Now)</a:t>
          </a:r>
        </a:p>
      </dsp:txBody>
      <dsp:txXfrm>
        <a:off x="4623515" y="2565619"/>
        <a:ext cx="3088693" cy="185321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3A4A92-3A20-47A0-BFC1-3B856AE15F97}">
      <dsp:nvSpPr>
        <dsp:cNvPr id="0" name=""/>
        <dsp:cNvSpPr/>
      </dsp:nvSpPr>
      <dsp:spPr>
        <a:xfrm>
          <a:off x="2731129" y="2081714"/>
          <a:ext cx="1486005" cy="148600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2000" b="1" kern="1200" dirty="0" smtClean="0">
              <a:solidFill>
                <a:srgbClr val="002060"/>
              </a:solidFill>
            </a:rPr>
            <a:t>SUPPORT</a:t>
          </a:r>
          <a:endParaRPr lang="en-MY" sz="2000" b="1" kern="1200" dirty="0">
            <a:solidFill>
              <a:srgbClr val="002060"/>
            </a:solidFill>
          </a:endParaRPr>
        </a:p>
      </dsp:txBody>
      <dsp:txXfrm>
        <a:off x="2948749" y="2299334"/>
        <a:ext cx="1050765" cy="1050765"/>
      </dsp:txXfrm>
    </dsp:sp>
    <dsp:sp modelId="{66A045E7-2EA0-40D1-88EB-8DC808B3A5ED}">
      <dsp:nvSpPr>
        <dsp:cNvPr id="0" name=""/>
        <dsp:cNvSpPr/>
      </dsp:nvSpPr>
      <dsp:spPr>
        <a:xfrm rot="5400000">
          <a:off x="3317010" y="1541531"/>
          <a:ext cx="314242" cy="50524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400" kern="1200">
            <a:solidFill>
              <a:srgbClr val="002060"/>
            </a:solidFill>
          </a:endParaRPr>
        </a:p>
      </dsp:txBody>
      <dsp:txXfrm>
        <a:off x="3364147" y="1595443"/>
        <a:ext cx="219969" cy="303145"/>
      </dsp:txXfrm>
    </dsp:sp>
    <dsp:sp modelId="{FFC00FCA-083F-48E0-8350-B0788A74E078}">
      <dsp:nvSpPr>
        <dsp:cNvPr id="0" name=""/>
        <dsp:cNvSpPr/>
      </dsp:nvSpPr>
      <dsp:spPr>
        <a:xfrm>
          <a:off x="2731129" y="2798"/>
          <a:ext cx="1486005" cy="1486005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400" b="1" kern="1200" dirty="0" smtClean="0">
              <a:solidFill>
                <a:srgbClr val="002060"/>
              </a:solidFill>
            </a:rPr>
            <a:t>EXPERTS</a:t>
          </a:r>
          <a:endParaRPr lang="en-MY" sz="1400" b="1" kern="1200" dirty="0">
            <a:solidFill>
              <a:srgbClr val="002060"/>
            </a:solidFill>
          </a:endParaRPr>
        </a:p>
      </dsp:txBody>
      <dsp:txXfrm>
        <a:off x="2948749" y="220418"/>
        <a:ext cx="1050765" cy="1050765"/>
      </dsp:txXfrm>
    </dsp:sp>
    <dsp:sp modelId="{411E215F-81A4-48B6-BDB1-9F684CAECF89}">
      <dsp:nvSpPr>
        <dsp:cNvPr id="0" name=""/>
        <dsp:cNvSpPr/>
      </dsp:nvSpPr>
      <dsp:spPr>
        <a:xfrm rot="12488783">
          <a:off x="4209505" y="3087378"/>
          <a:ext cx="314242" cy="50524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400" kern="1200">
            <a:solidFill>
              <a:srgbClr val="002060"/>
            </a:solidFill>
          </a:endParaRPr>
        </a:p>
      </dsp:txBody>
      <dsp:txXfrm>
        <a:off x="4298204" y="3210662"/>
        <a:ext cx="219969" cy="303145"/>
      </dsp:txXfrm>
    </dsp:sp>
    <dsp:sp modelId="{15CF640E-3FD5-40BE-B2E3-8CA94D78C718}">
      <dsp:nvSpPr>
        <dsp:cNvPr id="0" name=""/>
        <dsp:cNvSpPr/>
      </dsp:nvSpPr>
      <dsp:spPr>
        <a:xfrm>
          <a:off x="4531523" y="3121171"/>
          <a:ext cx="1486005" cy="1486005"/>
        </a:xfrm>
        <a:prstGeom prst="ellipse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400" b="1" kern="1200" dirty="0" smtClean="0">
              <a:solidFill>
                <a:srgbClr val="002060"/>
              </a:solidFill>
            </a:rPr>
            <a:t>SELF</a:t>
          </a:r>
          <a:r>
            <a:rPr lang="en-MY" sz="1400" b="1" kern="1200" dirty="0" smtClean="0"/>
            <a:t> </a:t>
          </a:r>
          <a:r>
            <a:rPr lang="en-MY" sz="1400" b="1" kern="1200" dirty="0" smtClean="0">
              <a:solidFill>
                <a:srgbClr val="002060"/>
              </a:solidFill>
            </a:rPr>
            <a:t>EXPERTISE</a:t>
          </a:r>
          <a:endParaRPr lang="en-MY" sz="1400" b="1" kern="1200" dirty="0">
            <a:solidFill>
              <a:srgbClr val="002060"/>
            </a:solidFill>
          </a:endParaRPr>
        </a:p>
      </dsp:txBody>
      <dsp:txXfrm>
        <a:off x="4749143" y="3338791"/>
        <a:ext cx="1050765" cy="1050765"/>
      </dsp:txXfrm>
    </dsp:sp>
    <dsp:sp modelId="{B2F99D6B-C295-4E0D-927B-954EB9C0699E}">
      <dsp:nvSpPr>
        <dsp:cNvPr id="0" name=""/>
        <dsp:cNvSpPr/>
      </dsp:nvSpPr>
      <dsp:spPr>
        <a:xfrm rot="19729467">
          <a:off x="2424516" y="3087378"/>
          <a:ext cx="314242" cy="50524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400" kern="1200">
            <a:solidFill>
              <a:srgbClr val="002060"/>
            </a:solidFill>
          </a:endParaRPr>
        </a:p>
      </dsp:txBody>
      <dsp:txXfrm rot="10800000">
        <a:off x="2431323" y="3212827"/>
        <a:ext cx="219969" cy="303145"/>
      </dsp:txXfrm>
    </dsp:sp>
    <dsp:sp modelId="{08AB2BF8-A888-41E3-B9E7-80465265257B}">
      <dsp:nvSpPr>
        <dsp:cNvPr id="0" name=""/>
        <dsp:cNvSpPr/>
      </dsp:nvSpPr>
      <dsp:spPr>
        <a:xfrm>
          <a:off x="930735" y="3121171"/>
          <a:ext cx="1486005" cy="1486005"/>
        </a:xfrm>
        <a:prstGeom prst="ellipse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400" b="1" kern="1200" smtClean="0">
              <a:solidFill>
                <a:srgbClr val="002060"/>
              </a:solidFill>
            </a:rPr>
            <a:t>COMMUNITY</a:t>
          </a:r>
          <a:endParaRPr lang="en-MY" sz="1400" b="1" kern="1200" dirty="0">
            <a:solidFill>
              <a:srgbClr val="002060"/>
            </a:solidFill>
          </a:endParaRPr>
        </a:p>
      </dsp:txBody>
      <dsp:txXfrm>
        <a:off x="1148355" y="3338791"/>
        <a:ext cx="1050765" cy="10507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19960-CB1F-4CA6-87E9-BF84BF47D41D}" type="datetimeFigureOut">
              <a:rPr lang="en-MY" smtClean="0"/>
              <a:t>2/5/2017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546A3-4DE7-42B2-BB58-EFC00D1A8AE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17345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546A3-4DE7-42B2-BB58-EFC00D1A8AE8}" type="slidenum">
              <a:rPr lang="en-MY" smtClean="0"/>
              <a:t>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10633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546A3-4DE7-42B2-BB58-EFC00D1A8AE8}" type="slidenum">
              <a:rPr lang="en-MY" smtClean="0"/>
              <a:t>18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818374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546A3-4DE7-42B2-BB58-EFC00D1A8AE8}" type="slidenum">
              <a:rPr lang="en-MY" smtClean="0"/>
              <a:t>19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210235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546A3-4DE7-42B2-BB58-EFC00D1A8AE8}" type="slidenum">
              <a:rPr lang="en-MY" smtClean="0"/>
              <a:t>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53977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546A3-4DE7-42B2-BB58-EFC00D1A8AE8}" type="slidenum">
              <a:rPr lang="en-MY" smtClean="0"/>
              <a:t>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623370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546A3-4DE7-42B2-BB58-EFC00D1A8AE8}" type="slidenum">
              <a:rPr lang="en-MY" smtClean="0"/>
              <a:t>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056628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546A3-4DE7-42B2-BB58-EFC00D1A8AE8}" type="slidenum">
              <a:rPr lang="en-MY" smtClean="0"/>
              <a:t>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35192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546A3-4DE7-42B2-BB58-EFC00D1A8AE8}" type="slidenum">
              <a:rPr lang="en-MY" smtClean="0"/>
              <a:t>24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303426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546A3-4DE7-42B2-BB58-EFC00D1A8AE8}" type="slidenum">
              <a:rPr lang="en-MY" smtClean="0"/>
              <a:t>25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578760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546A3-4DE7-42B2-BB58-EFC00D1A8AE8}" type="slidenum">
              <a:rPr lang="en-MY" smtClean="0"/>
              <a:t>26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26070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546A3-4DE7-42B2-BB58-EFC00D1A8AE8}" type="slidenum">
              <a:rPr lang="en-MY" smtClean="0"/>
              <a:t>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52876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546A3-4DE7-42B2-BB58-EFC00D1A8AE8}" type="slidenum">
              <a:rPr lang="en-MY" smtClean="0"/>
              <a:t>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75984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546A3-4DE7-42B2-BB58-EFC00D1A8AE8}" type="slidenum">
              <a:rPr lang="en-MY" smtClean="0"/>
              <a:t>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38677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546A3-4DE7-42B2-BB58-EFC00D1A8AE8}" type="slidenum">
              <a:rPr lang="en-MY" smtClean="0"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240026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546A3-4DE7-42B2-BB58-EFC00D1A8AE8}" type="slidenum">
              <a:rPr lang="en-MY" smtClean="0"/>
              <a:t>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90105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546A3-4DE7-42B2-BB58-EFC00D1A8AE8}" type="slidenum">
              <a:rPr lang="en-MY" smtClean="0"/>
              <a:t>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227217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546A3-4DE7-42B2-BB58-EFC00D1A8AE8}" type="slidenum">
              <a:rPr lang="en-MY" smtClean="0"/>
              <a:t>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84691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546A3-4DE7-42B2-BB58-EFC00D1A8AE8}" type="slidenum">
              <a:rPr lang="en-MY" smtClean="0"/>
              <a:t>17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63960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F16F-DB19-4928-ABFE-499938F56FCD}" type="datetimeFigureOut">
              <a:rPr lang="en-MY" smtClean="0"/>
              <a:t>2/5/2017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AC0F-8E9A-408E-8762-554D1FD6A4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67553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F16F-DB19-4928-ABFE-499938F56FCD}" type="datetimeFigureOut">
              <a:rPr lang="en-MY" smtClean="0"/>
              <a:t>2/5/2017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AC0F-8E9A-408E-8762-554D1FD6A4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5704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F16F-DB19-4928-ABFE-499938F56FCD}" type="datetimeFigureOut">
              <a:rPr lang="en-MY" smtClean="0"/>
              <a:t>2/5/2017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AC0F-8E9A-408E-8762-554D1FD6A4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47733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F16F-DB19-4928-ABFE-499938F56FCD}" type="datetimeFigureOut">
              <a:rPr lang="en-MY" smtClean="0"/>
              <a:t>2/5/2017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AC0F-8E9A-408E-8762-554D1FD6A4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16308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F16F-DB19-4928-ABFE-499938F56FCD}" type="datetimeFigureOut">
              <a:rPr lang="en-MY" smtClean="0"/>
              <a:t>2/5/2017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AC0F-8E9A-408E-8762-554D1FD6A4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90546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F16F-DB19-4928-ABFE-499938F56FCD}" type="datetimeFigureOut">
              <a:rPr lang="en-MY" smtClean="0"/>
              <a:t>2/5/2017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AC0F-8E9A-408E-8762-554D1FD6A4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9009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F16F-DB19-4928-ABFE-499938F56FCD}" type="datetimeFigureOut">
              <a:rPr lang="en-MY" smtClean="0"/>
              <a:t>2/5/2017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AC0F-8E9A-408E-8762-554D1FD6A4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27165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F16F-DB19-4928-ABFE-499938F56FCD}" type="datetimeFigureOut">
              <a:rPr lang="en-MY" smtClean="0"/>
              <a:t>2/5/2017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AC0F-8E9A-408E-8762-554D1FD6A4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53975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F16F-DB19-4928-ABFE-499938F56FCD}" type="datetimeFigureOut">
              <a:rPr lang="en-MY" smtClean="0"/>
              <a:t>2/5/2017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AC0F-8E9A-408E-8762-554D1FD6A4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2970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F16F-DB19-4928-ABFE-499938F56FCD}" type="datetimeFigureOut">
              <a:rPr lang="en-MY" smtClean="0"/>
              <a:t>2/5/2017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AC0F-8E9A-408E-8762-554D1FD6A4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92706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DF16F-DB19-4928-ABFE-499938F56FCD}" type="datetimeFigureOut">
              <a:rPr lang="en-MY" smtClean="0"/>
              <a:t>2/5/2017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AC0F-8E9A-408E-8762-554D1FD6A4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7635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DF16F-DB19-4928-ABFE-499938F56FCD}" type="datetimeFigureOut">
              <a:rPr lang="en-MY" smtClean="0"/>
              <a:t>2/5/2017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3AC0F-8E9A-408E-8762-554D1FD6A4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69427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3.jpeg"/><Relationship Id="rId7" Type="http://schemas.openxmlformats.org/officeDocument/2006/relationships/diagramQuickStyle" Target="../diagrams/quickStyle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10" Type="http://schemas.openxmlformats.org/officeDocument/2006/relationships/image" Target="../media/image1.jpeg"/><Relationship Id="rId4" Type="http://schemas.openxmlformats.org/officeDocument/2006/relationships/image" Target="../media/image4.png"/><Relationship Id="rId9" Type="http://schemas.microsoft.com/office/2007/relationships/diagramDrawing" Target="../diagrams/drawing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7.xml"/><Relationship Id="rId3" Type="http://schemas.openxmlformats.org/officeDocument/2006/relationships/image" Target="../media/image3.jpeg"/><Relationship Id="rId7" Type="http://schemas.openxmlformats.org/officeDocument/2006/relationships/diagramLayout" Target="../diagrams/layout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7.xml"/><Relationship Id="rId5" Type="http://schemas.openxmlformats.org/officeDocument/2006/relationships/image" Target="../media/image15.png"/><Relationship Id="rId10" Type="http://schemas.microsoft.com/office/2007/relationships/diagramDrawing" Target="../diagrams/drawing7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8.jpeg"/><Relationship Id="rId4" Type="http://schemas.openxmlformats.org/officeDocument/2006/relationships/image" Target="../media/image4.pn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13" Type="http://schemas.openxmlformats.org/officeDocument/2006/relationships/diagramColors" Target="../diagrams/colors3.xml"/><Relationship Id="rId3" Type="http://schemas.openxmlformats.org/officeDocument/2006/relationships/image" Target="../media/image3.jpeg"/><Relationship Id="rId7" Type="http://schemas.openxmlformats.org/officeDocument/2006/relationships/diagramQuickStyle" Target="../diagrams/quickStyle2.xml"/><Relationship Id="rId12" Type="http://schemas.openxmlformats.org/officeDocument/2006/relationships/diagramQuickStyle" Target="../diagrams/quickStyl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2.xml"/><Relationship Id="rId11" Type="http://schemas.openxmlformats.org/officeDocument/2006/relationships/diagramLayout" Target="../diagrams/layout3.xml"/><Relationship Id="rId5" Type="http://schemas.openxmlformats.org/officeDocument/2006/relationships/diagramData" Target="../diagrams/data2.xml"/><Relationship Id="rId10" Type="http://schemas.openxmlformats.org/officeDocument/2006/relationships/diagramData" Target="../diagrams/data3.xml"/><Relationship Id="rId4" Type="http://schemas.openxmlformats.org/officeDocument/2006/relationships/image" Target="../media/image4.png"/><Relationship Id="rId9" Type="http://schemas.microsoft.com/office/2007/relationships/diagramDrawing" Target="../diagrams/drawing2.xml"/><Relationship Id="rId14" Type="http://schemas.microsoft.com/office/2007/relationships/diagramDrawing" Target="../diagrams/drawing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3.jpe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4.png"/><Relationship Id="rId9" Type="http://schemas.microsoft.com/office/2007/relationships/diagramDrawing" Target="../diagrams/drawin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3.jpeg"/><Relationship Id="rId7" Type="http://schemas.openxmlformats.org/officeDocument/2006/relationships/diagramQuickStyle" Target="../diagrams/quickStyle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10" Type="http://schemas.openxmlformats.org/officeDocument/2006/relationships/image" Target="../media/image11.jpeg"/><Relationship Id="rId4" Type="http://schemas.openxmlformats.org/officeDocument/2006/relationships/image" Target="../media/image4.png"/><Relationship Id="rId9" Type="http://schemas.microsoft.com/office/2007/relationships/diagramDrawing" Target="../diagrams/drawin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9552" y="260649"/>
            <a:ext cx="77724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MY" sz="120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36513" y="1424254"/>
            <a:ext cx="9217024" cy="1713384"/>
          </a:xfrm>
        </p:spPr>
        <p:txBody>
          <a:bodyPr>
            <a:noAutofit/>
          </a:bodyPr>
          <a:lstStyle/>
          <a:p>
            <a:r>
              <a:rPr lang="en-MY" sz="4800" dirty="0" smtClean="0"/>
              <a:t>KOHA: EMBEDDED KNOWLEDGE SHARING USM - UPM</a:t>
            </a:r>
            <a:r>
              <a:rPr lang="en-MY" sz="3600" dirty="0" smtClean="0"/>
              <a:t/>
            </a:r>
            <a:br>
              <a:rPr lang="en-MY" sz="3600" dirty="0" smtClean="0"/>
            </a:br>
            <a:endParaRPr lang="en-MY" sz="3600" dirty="0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693900" y="3602498"/>
            <a:ext cx="8136904" cy="17133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MY" sz="3600" dirty="0" smtClean="0"/>
              <a:t>Date: 3</a:t>
            </a:r>
            <a:r>
              <a:rPr lang="en-MY" sz="3600" baseline="30000" dirty="0" smtClean="0"/>
              <a:t>rd</a:t>
            </a:r>
            <a:r>
              <a:rPr lang="en-MY" sz="3600" dirty="0" smtClean="0"/>
              <a:t> - 4</a:t>
            </a:r>
            <a:r>
              <a:rPr lang="en-MY" sz="3600" baseline="30000" dirty="0" smtClean="0"/>
              <a:t>th</a:t>
            </a:r>
            <a:r>
              <a:rPr lang="en-MY" sz="3600" dirty="0" smtClean="0"/>
              <a:t> of MAY 2017</a:t>
            </a:r>
          </a:p>
          <a:p>
            <a:pPr algn="l"/>
            <a:r>
              <a:rPr lang="en-MY" sz="3600" dirty="0" smtClean="0"/>
              <a:t>Time: 9.00 am - 4.30 pm</a:t>
            </a:r>
          </a:p>
          <a:p>
            <a:pPr algn="l"/>
            <a:r>
              <a:rPr lang="en-MY" sz="3600" dirty="0" smtClean="0"/>
              <a:t>Venue: Library Sultan Abdul </a:t>
            </a:r>
            <a:r>
              <a:rPr lang="en-MY" sz="3600" dirty="0" err="1" smtClean="0"/>
              <a:t>Samad</a:t>
            </a:r>
            <a:r>
              <a:rPr lang="en-MY" sz="3600" dirty="0" smtClean="0"/>
              <a:t>, UPM</a:t>
            </a:r>
          </a:p>
          <a:p>
            <a:pPr algn="l"/>
            <a:r>
              <a:rPr lang="en-MY" sz="3600" dirty="0" smtClean="0"/>
              <a:t> </a:t>
            </a:r>
            <a:endParaRPr lang="en-MY" sz="3600" dirty="0"/>
          </a:p>
        </p:txBody>
      </p:sp>
      <p:pic>
        <p:nvPicPr>
          <p:cNvPr id="8" name="Picture 7" descr="C:\Users\fauzisukiman\Desktop\template pp USM\USM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38678"/>
            <a:ext cx="32146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s://encrypted-tbn0.gstatic.com/images?q=tbn:ANd9GcSXPaSpo81EXHsqWBq_UdFTi2ENszrG1Q2LYettvyXLuYkWCf8aXhR5aZ4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8489" y="287902"/>
            <a:ext cx="1819275" cy="85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32497" y="5627924"/>
            <a:ext cx="6335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MY" sz="3600" dirty="0" smtClean="0"/>
              <a:t>By: </a:t>
            </a:r>
            <a:r>
              <a:rPr lang="en-MY" sz="3600" dirty="0" err="1" smtClean="0"/>
              <a:t>Encik</a:t>
            </a:r>
            <a:r>
              <a:rPr lang="en-MY" sz="3600" dirty="0" smtClean="0"/>
              <a:t>  </a:t>
            </a:r>
            <a:r>
              <a:rPr lang="en-MY" sz="3600" dirty="0" err="1" smtClean="0"/>
              <a:t>Mohd</a:t>
            </a:r>
            <a:r>
              <a:rPr lang="en-MY" sz="3600" dirty="0" smtClean="0"/>
              <a:t> Nasir </a:t>
            </a:r>
            <a:r>
              <a:rPr lang="en-MY" sz="3600" dirty="0" err="1" smtClean="0"/>
              <a:t>Md</a:t>
            </a:r>
            <a:r>
              <a:rPr lang="en-MY" sz="3600" dirty="0" smtClean="0"/>
              <a:t> Rashid</a:t>
            </a:r>
            <a:endParaRPr lang="en-MY" sz="3600" dirty="0"/>
          </a:p>
        </p:txBody>
      </p:sp>
      <p:pic>
        <p:nvPicPr>
          <p:cNvPr id="10" name="Picture 9" descr="C:\Users\fauzisukiman\Desktop\template pp USM\Line.jpg"/>
          <p:cNvPicPr>
            <a:picLocks noChangeAspect="1" noChangeArrowheads="1"/>
          </p:cNvPicPr>
          <p:nvPr/>
        </p:nvPicPr>
        <p:blipFill>
          <a:blip r:embed="rId4" cstate="print"/>
          <a:srcRect l="833" t="10988"/>
          <a:stretch>
            <a:fillRect/>
          </a:stretch>
        </p:blipFill>
        <p:spPr bwMode="auto">
          <a:xfrm>
            <a:off x="0" y="2854335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C:\Users\fauzisukiman\Desktop\template pp USM\Line.jpg"/>
          <p:cNvPicPr>
            <a:picLocks noChangeAspect="1" noChangeArrowheads="1"/>
          </p:cNvPicPr>
          <p:nvPr/>
        </p:nvPicPr>
        <p:blipFill>
          <a:blip r:embed="rId4" cstate="print"/>
          <a:srcRect l="833" t="10988"/>
          <a:stretch>
            <a:fillRect/>
          </a:stretch>
        </p:blipFill>
        <p:spPr bwMode="auto">
          <a:xfrm>
            <a:off x="-2636" y="5207920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970" y="16892"/>
            <a:ext cx="1388777" cy="104158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640" y="0"/>
            <a:ext cx="1388777" cy="104158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394926" y="6202745"/>
            <a:ext cx="65021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MY" sz="3600" dirty="0" smtClean="0"/>
              <a:t>SENIOR DEPUTY CHIEF LIBRARIAN</a:t>
            </a:r>
            <a:endParaRPr lang="en-MY" sz="3600" dirty="0"/>
          </a:p>
        </p:txBody>
      </p:sp>
    </p:spTree>
    <p:extLst>
      <p:ext uri="{BB962C8B-B14F-4D97-AF65-F5344CB8AC3E}">
        <p14:creationId xmlns:p14="http://schemas.microsoft.com/office/powerpoint/2010/main" val="377805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0" y="370086"/>
            <a:ext cx="9144000" cy="1143000"/>
          </a:xfrm>
        </p:spPr>
        <p:txBody>
          <a:bodyPr/>
          <a:lstStyle/>
          <a:p>
            <a:pPr eaLnBrk="1" hangingPunct="1"/>
            <a:r>
              <a:rPr lang="en-MY" altLang="en-US" dirty="0"/>
              <a:t>ACQUISITION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370321" y="1355725"/>
            <a:ext cx="8686800" cy="5502275"/>
          </a:xfrm>
        </p:spPr>
        <p:txBody>
          <a:bodyPr/>
          <a:lstStyle/>
          <a:p>
            <a:pPr eaLnBrk="1" hangingPunct="1"/>
            <a:r>
              <a:rPr lang="en-MY" altLang="en-US" sz="2000" dirty="0"/>
              <a:t>Enter budgets and funds</a:t>
            </a:r>
          </a:p>
          <a:p>
            <a:pPr eaLnBrk="1" hangingPunct="1"/>
            <a:r>
              <a:rPr lang="en-MY" altLang="en-US" sz="2000" dirty="0"/>
              <a:t>Duplicate budgets and funds for the following year</a:t>
            </a:r>
          </a:p>
          <a:p>
            <a:pPr eaLnBrk="1" hangingPunct="1"/>
            <a:r>
              <a:rPr lang="en-MY" altLang="en-US" sz="2000" dirty="0"/>
              <a:t>Keep track of all vendor information</a:t>
            </a:r>
          </a:p>
          <a:p>
            <a:pPr eaLnBrk="1" hangingPunct="1"/>
            <a:r>
              <a:rPr lang="en-MY" altLang="en-US" sz="2000" dirty="0"/>
              <a:t>Order from vendor files</a:t>
            </a:r>
          </a:p>
          <a:p>
            <a:pPr eaLnBrk="1" hangingPunct="1"/>
            <a:r>
              <a:rPr lang="en-MY" altLang="en-US" sz="2000" dirty="0"/>
              <a:t>Order multiple copies</a:t>
            </a:r>
          </a:p>
          <a:p>
            <a:pPr eaLnBrk="1" hangingPunct="1"/>
            <a:r>
              <a:rPr lang="en-MY" altLang="en-US" sz="2000" dirty="0"/>
              <a:t>Order copies of existing records</a:t>
            </a:r>
          </a:p>
          <a:p>
            <a:pPr eaLnBrk="1" hangingPunct="1"/>
            <a:r>
              <a:rPr lang="en-MY" altLang="en-US" sz="2000" dirty="0"/>
              <a:t>Order by searching Z39.50 targets</a:t>
            </a:r>
          </a:p>
          <a:p>
            <a:pPr eaLnBrk="1" hangingPunct="1"/>
            <a:r>
              <a:rPr lang="en-MY" altLang="en-US" sz="2000" dirty="0"/>
              <a:t>Track order status</a:t>
            </a:r>
          </a:p>
          <a:p>
            <a:pPr eaLnBrk="1" hangingPunct="1"/>
            <a:r>
              <a:rPr lang="en-MY" altLang="en-US" sz="2000" dirty="0"/>
              <a:t>Generate late reports and claim letters</a:t>
            </a:r>
          </a:p>
          <a:p>
            <a:pPr eaLnBrk="1" hangingPunct="1"/>
            <a:r>
              <a:rPr lang="en-MY" altLang="en-US" sz="2000" dirty="0"/>
              <a:t>Track budget encumbrances and expenditures</a:t>
            </a:r>
          </a:p>
          <a:p>
            <a:pPr eaLnBrk="1" hangingPunct="1"/>
            <a:r>
              <a:rPr lang="en-MY" altLang="en-US" sz="2000" dirty="0"/>
              <a:t>Create ‘on order’ items to allow patrons to place holds</a:t>
            </a:r>
          </a:p>
          <a:p>
            <a:pPr eaLnBrk="1" hangingPunct="1"/>
            <a:r>
              <a:rPr lang="en-MY" altLang="en-US" sz="2000" dirty="0"/>
              <a:t>Accept purchase suggestions and keep patrons notified as the item moves through the Acquisitions process</a:t>
            </a:r>
          </a:p>
        </p:txBody>
      </p:sp>
      <p:pic>
        <p:nvPicPr>
          <p:cNvPr id="4" name="Picture 3" descr="C:\Users\fauzisukiman\Desktop\template pp USM\Line.jpg"/>
          <p:cNvPicPr>
            <a:picLocks noChangeAspect="1" noChangeArrowheads="1"/>
          </p:cNvPicPr>
          <p:nvPr/>
        </p:nvPicPr>
        <p:blipFill>
          <a:blip r:embed="rId2" cstate="print"/>
          <a:srcRect l="833" t="10988"/>
          <a:stretch>
            <a:fillRect/>
          </a:stretch>
        </p:blipFill>
        <p:spPr bwMode="auto">
          <a:xfrm>
            <a:off x="0" y="191492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331640" y="148570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000" dirty="0"/>
              <a:t>7-   Koha Modules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733256"/>
            <a:ext cx="1388777" cy="104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44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107504" y="318463"/>
            <a:ext cx="9144000" cy="1143001"/>
          </a:xfrm>
        </p:spPr>
        <p:txBody>
          <a:bodyPr/>
          <a:lstStyle/>
          <a:p>
            <a:pPr eaLnBrk="1" hangingPunct="1"/>
            <a:r>
              <a:rPr lang="en-MY" altLang="en-US" dirty="0"/>
              <a:t>OPAC/USER INTERFACE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77688" y="1209999"/>
            <a:ext cx="8686800" cy="5502275"/>
          </a:xfrm>
        </p:spPr>
        <p:txBody>
          <a:bodyPr/>
          <a:lstStyle/>
          <a:p>
            <a:pPr eaLnBrk="1" hangingPunct="1"/>
            <a:r>
              <a:rPr lang="en-MY" altLang="en-US" sz="1600" dirty="0"/>
              <a:t>Fully responsive theme will adjust properly on all devices</a:t>
            </a:r>
          </a:p>
          <a:p>
            <a:pPr eaLnBrk="1" hangingPunct="1"/>
            <a:r>
              <a:rPr lang="en-MY" altLang="en-US" sz="1600" dirty="0"/>
              <a:t>Keyword and advanced searching</a:t>
            </a:r>
          </a:p>
          <a:p>
            <a:pPr eaLnBrk="1" hangingPunct="1"/>
            <a:r>
              <a:rPr lang="en-MY" altLang="en-US" sz="1600" dirty="0"/>
              <a:t>Search filtering by location, item type, subjects and more</a:t>
            </a:r>
          </a:p>
          <a:p>
            <a:pPr eaLnBrk="1" hangingPunct="1"/>
            <a:r>
              <a:rPr lang="en-MY" altLang="en-US" sz="1600" dirty="0"/>
              <a:t>Cover images from over 5 popular services</a:t>
            </a:r>
          </a:p>
          <a:p>
            <a:pPr eaLnBrk="1" hangingPunct="1"/>
            <a:r>
              <a:rPr lang="en-MY" altLang="en-US" sz="1600" dirty="0"/>
              <a:t>Enhanced OPAC content from external products such as Open Library, </a:t>
            </a:r>
            <a:r>
              <a:rPr lang="en-MY" altLang="en-US" sz="1600" dirty="0" err="1"/>
              <a:t>Syndetics</a:t>
            </a:r>
            <a:r>
              <a:rPr lang="en-MY" altLang="en-US" sz="1600" dirty="0"/>
              <a:t>, Baker &amp; Taylor, </a:t>
            </a:r>
            <a:r>
              <a:rPr lang="en-MY" altLang="en-US" sz="1600" dirty="0" err="1"/>
              <a:t>LibraryThing</a:t>
            </a:r>
            <a:r>
              <a:rPr lang="en-MY" altLang="en-US" sz="1600" dirty="0"/>
              <a:t>, Novelist Select and </a:t>
            </a:r>
            <a:r>
              <a:rPr lang="en-MY" altLang="en-US" sz="1600" dirty="0" err="1"/>
              <a:t>iDreamBooks</a:t>
            </a:r>
            <a:endParaRPr lang="en-MY" altLang="en-US" sz="1600" dirty="0"/>
          </a:p>
          <a:p>
            <a:pPr eaLnBrk="1" hangingPunct="1"/>
            <a:r>
              <a:rPr lang="en-MY" altLang="en-US" sz="1600" dirty="0"/>
              <a:t>Tagging, commenting and star ratings</a:t>
            </a:r>
          </a:p>
          <a:p>
            <a:pPr eaLnBrk="1" hangingPunct="1"/>
            <a:r>
              <a:rPr lang="en-MY" altLang="en-US" sz="1600" dirty="0"/>
              <a:t>Availability and online resource links shown on search results</a:t>
            </a:r>
          </a:p>
          <a:p>
            <a:pPr eaLnBrk="1" hangingPunct="1"/>
            <a:r>
              <a:rPr lang="en-MY" altLang="en-US" sz="1600" dirty="0"/>
              <a:t>Virtual shelf browser</a:t>
            </a:r>
          </a:p>
          <a:p>
            <a:pPr eaLnBrk="1" hangingPunct="1"/>
            <a:r>
              <a:rPr lang="en-MY" altLang="en-US" sz="1600" dirty="0"/>
              <a:t>Social network share buttons</a:t>
            </a:r>
          </a:p>
          <a:p>
            <a:pPr eaLnBrk="1" hangingPunct="1"/>
            <a:r>
              <a:rPr lang="en-MY" altLang="en-US" sz="1600" dirty="0"/>
              <a:t>Personalized patron experience: </a:t>
            </a:r>
          </a:p>
          <a:p>
            <a:pPr lvl="1" eaLnBrk="1" hangingPunct="1"/>
            <a:r>
              <a:rPr lang="en-MY" altLang="en-US" sz="1600" dirty="0"/>
              <a:t>Ability to place, suspend and cancel holds</a:t>
            </a:r>
          </a:p>
          <a:p>
            <a:pPr lvl="1" eaLnBrk="1" hangingPunct="1"/>
            <a:r>
              <a:rPr lang="en-MY" altLang="en-US" sz="1600" dirty="0"/>
              <a:t>List of current and past checkouts</a:t>
            </a:r>
          </a:p>
          <a:p>
            <a:pPr lvl="1" eaLnBrk="1" hangingPunct="1"/>
            <a:r>
              <a:rPr lang="en-MY" altLang="en-US" sz="1600" dirty="0"/>
              <a:t>Account history (fines and payments)</a:t>
            </a:r>
          </a:p>
          <a:p>
            <a:pPr lvl="1" eaLnBrk="1" hangingPunct="1"/>
            <a:r>
              <a:rPr lang="en-MY" altLang="en-US" sz="1600" dirty="0"/>
              <a:t>Private lists</a:t>
            </a:r>
          </a:p>
          <a:p>
            <a:pPr lvl="1" eaLnBrk="1" hangingPunct="1"/>
            <a:r>
              <a:rPr lang="en-MY" altLang="en-US" sz="1600" dirty="0"/>
              <a:t>Ability to register for a library card online</a:t>
            </a:r>
          </a:p>
          <a:p>
            <a:pPr lvl="1" eaLnBrk="1" hangingPunct="1"/>
            <a:r>
              <a:rPr lang="en-MY" altLang="en-US" sz="1600" dirty="0"/>
              <a:t>Access to account information</a:t>
            </a:r>
          </a:p>
          <a:p>
            <a:pPr lvl="1" eaLnBrk="1" hangingPunct="1"/>
            <a:r>
              <a:rPr lang="en-MY" altLang="en-US" sz="1600" dirty="0"/>
              <a:t>Make purchase suggestions</a:t>
            </a:r>
          </a:p>
        </p:txBody>
      </p:sp>
      <p:pic>
        <p:nvPicPr>
          <p:cNvPr id="4" name="Picture 3" descr="C:\Users\fauzisukiman\Desktop\template pp USM\Line.jpg"/>
          <p:cNvPicPr>
            <a:picLocks noChangeAspect="1" noChangeArrowheads="1"/>
          </p:cNvPicPr>
          <p:nvPr/>
        </p:nvPicPr>
        <p:blipFill>
          <a:blip r:embed="rId2" cstate="print"/>
          <a:srcRect l="833" t="10988"/>
          <a:stretch>
            <a:fillRect/>
          </a:stretch>
        </p:blipFill>
        <p:spPr bwMode="auto">
          <a:xfrm>
            <a:off x="0" y="191492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331640" y="148570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000" dirty="0"/>
              <a:t>7-   Koha Modules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733256"/>
            <a:ext cx="1388777" cy="104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31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-3076" y="356141"/>
            <a:ext cx="9144000" cy="1143000"/>
          </a:xfrm>
        </p:spPr>
        <p:txBody>
          <a:bodyPr/>
          <a:lstStyle/>
          <a:p>
            <a:pPr eaLnBrk="1" hangingPunct="1"/>
            <a:r>
              <a:rPr lang="en-MY" altLang="en-US" dirty="0"/>
              <a:t>CIRCULATION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253032" y="1368515"/>
            <a:ext cx="8686800" cy="5502275"/>
          </a:xfrm>
        </p:spPr>
        <p:txBody>
          <a:bodyPr/>
          <a:lstStyle/>
          <a:p>
            <a:pPr eaLnBrk="1" hangingPunct="1"/>
            <a:r>
              <a:rPr lang="en-MY" altLang="en-US" sz="2000" dirty="0"/>
              <a:t>    Check in and out with a barcode scanner or manually</a:t>
            </a:r>
          </a:p>
          <a:p>
            <a:pPr eaLnBrk="1" hangingPunct="1"/>
            <a:r>
              <a:rPr lang="en-MY" altLang="en-US" sz="2000" dirty="0"/>
              <a:t>    Enter calendar of closings for calculating fines and due dates</a:t>
            </a:r>
          </a:p>
          <a:p>
            <a:pPr eaLnBrk="1" hangingPunct="1"/>
            <a:r>
              <a:rPr lang="en-MY" altLang="en-US" sz="2000" dirty="0"/>
              <a:t>    Book drop mode to backdate check ins</a:t>
            </a:r>
          </a:p>
          <a:p>
            <a:pPr eaLnBrk="1" hangingPunct="1"/>
            <a:r>
              <a:rPr lang="en-MY" altLang="en-US" sz="2000" dirty="0"/>
              <a:t>    Ability to forgive fines on check in</a:t>
            </a:r>
          </a:p>
          <a:p>
            <a:pPr eaLnBrk="1" hangingPunct="1"/>
            <a:r>
              <a:rPr lang="en-MY" altLang="en-US" sz="2000" dirty="0"/>
              <a:t>    Holds pull list generated on your schedule</a:t>
            </a:r>
          </a:p>
          <a:p>
            <a:pPr eaLnBrk="1" hangingPunct="1"/>
            <a:r>
              <a:rPr lang="en-MY" altLang="en-US" sz="2000" dirty="0"/>
              <a:t>    Course reserves</a:t>
            </a:r>
          </a:p>
          <a:p>
            <a:pPr eaLnBrk="1" hangingPunct="1"/>
            <a:r>
              <a:rPr lang="en-MY" altLang="en-US" sz="2000" dirty="0"/>
              <a:t>    Offline circulation for Windows and/or Firefox</a:t>
            </a:r>
          </a:p>
          <a:p>
            <a:pPr eaLnBrk="1" hangingPunct="1"/>
            <a:r>
              <a:rPr lang="en-MY" altLang="en-US" sz="2000" dirty="0"/>
              <a:t>    Place, suspend and cancel holds for patrons</a:t>
            </a:r>
          </a:p>
          <a:p>
            <a:pPr eaLnBrk="1" hangingPunct="1"/>
            <a:r>
              <a:rPr lang="en-MY" altLang="en-US" sz="2000" dirty="0"/>
              <a:t>    Transfer materials between branches</a:t>
            </a:r>
          </a:p>
          <a:p>
            <a:pPr eaLnBrk="1" hangingPunct="1"/>
            <a:r>
              <a:rPr lang="en-MY" altLang="en-US" sz="2000" dirty="0"/>
              <a:t>    Set circulation, fine and holds rules for each branch</a:t>
            </a:r>
          </a:p>
          <a:p>
            <a:pPr eaLnBrk="1" hangingPunct="1"/>
            <a:r>
              <a:rPr lang="en-MY" altLang="en-US" sz="2000" dirty="0"/>
              <a:t>    Perform collection inventory</a:t>
            </a:r>
          </a:p>
          <a:p>
            <a:pPr eaLnBrk="1" hangingPunct="1"/>
            <a:r>
              <a:rPr lang="en-MY" altLang="en-US" sz="2000" dirty="0"/>
              <a:t>    Web-based self check out module</a:t>
            </a:r>
          </a:p>
          <a:p>
            <a:pPr eaLnBrk="1" hangingPunct="1"/>
            <a:r>
              <a:rPr lang="en-MY" altLang="en-US" sz="2000" dirty="0"/>
              <a:t>    Checkout by keyword, title, call number, </a:t>
            </a:r>
            <a:r>
              <a:rPr lang="en-MY" altLang="en-US" sz="2000" dirty="0" err="1"/>
              <a:t>etc</a:t>
            </a:r>
            <a:endParaRPr lang="en-MY" altLang="en-US" sz="2000" dirty="0"/>
          </a:p>
        </p:txBody>
      </p:sp>
      <p:pic>
        <p:nvPicPr>
          <p:cNvPr id="4" name="Picture 3" descr="C:\Users\fauzisukiman\Desktop\template pp USM\Line.jpg"/>
          <p:cNvPicPr>
            <a:picLocks noChangeAspect="1" noChangeArrowheads="1"/>
          </p:cNvPicPr>
          <p:nvPr/>
        </p:nvPicPr>
        <p:blipFill>
          <a:blip r:embed="rId2" cstate="print"/>
          <a:srcRect l="833" t="10988"/>
          <a:stretch>
            <a:fillRect/>
          </a:stretch>
        </p:blipFill>
        <p:spPr bwMode="auto">
          <a:xfrm>
            <a:off x="0" y="191492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331640" y="148570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000" dirty="0"/>
              <a:t>7-   Koha Modules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733256"/>
            <a:ext cx="1388777" cy="104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66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-174824" y="348625"/>
            <a:ext cx="9144000" cy="1143000"/>
          </a:xfrm>
        </p:spPr>
        <p:txBody>
          <a:bodyPr/>
          <a:lstStyle/>
          <a:p>
            <a:pPr eaLnBrk="1" hangingPunct="1"/>
            <a:r>
              <a:rPr lang="en-MY" altLang="en-US" dirty="0"/>
              <a:t>PATRON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206052" y="1353483"/>
            <a:ext cx="8686800" cy="5502275"/>
          </a:xfrm>
        </p:spPr>
        <p:txBody>
          <a:bodyPr/>
          <a:lstStyle/>
          <a:p>
            <a:pPr eaLnBrk="1" hangingPunct="1"/>
            <a:r>
              <a:rPr lang="en-MY" altLang="en-US" sz="2000" dirty="0"/>
              <a:t>Upload patrons in bulk</a:t>
            </a:r>
          </a:p>
          <a:p>
            <a:pPr eaLnBrk="1" hangingPunct="1"/>
            <a:r>
              <a:rPr lang="en-MY" altLang="en-US" sz="2000" dirty="0"/>
              <a:t>Upload patron images individually or in bulk</a:t>
            </a:r>
          </a:p>
          <a:p>
            <a:pPr eaLnBrk="1" hangingPunct="1"/>
            <a:r>
              <a:rPr lang="en-MY" altLang="en-US" sz="2000" dirty="0"/>
              <a:t>Create patron cards</a:t>
            </a:r>
          </a:p>
          <a:p>
            <a:pPr eaLnBrk="1" hangingPunct="1"/>
            <a:r>
              <a:rPr lang="en-MY" altLang="en-US" sz="2000" dirty="0"/>
              <a:t>Batch modify patrons</a:t>
            </a:r>
          </a:p>
          <a:p>
            <a:pPr eaLnBrk="1" hangingPunct="1"/>
            <a:r>
              <a:rPr lang="en-MY" altLang="en-US" sz="2000" dirty="0"/>
              <a:t>Run reports on circulation custom to your library</a:t>
            </a:r>
          </a:p>
          <a:p>
            <a:pPr eaLnBrk="1" hangingPunct="1"/>
            <a:r>
              <a:rPr lang="en-MY" altLang="en-US" sz="2000" dirty="0"/>
              <a:t>Search patrons by phone, email address, name and more</a:t>
            </a:r>
          </a:p>
          <a:p>
            <a:pPr eaLnBrk="1" hangingPunct="1"/>
            <a:r>
              <a:rPr lang="en-MY" altLang="en-US" sz="2000" dirty="0"/>
              <a:t>Browse patrons by name</a:t>
            </a:r>
          </a:p>
          <a:p>
            <a:pPr eaLnBrk="1" hangingPunct="1"/>
            <a:r>
              <a:rPr lang="en-MY" altLang="en-US" sz="2000" dirty="0"/>
              <a:t>Connect children to guardians and see an entire family’s current checkouts on one screen</a:t>
            </a:r>
          </a:p>
          <a:p>
            <a:pPr eaLnBrk="1" hangingPunct="1"/>
            <a:r>
              <a:rPr lang="en-MY" altLang="en-US" sz="2000" dirty="0"/>
              <a:t>Set rules to prevent check out of inappropriate materials to children</a:t>
            </a:r>
          </a:p>
          <a:p>
            <a:pPr eaLnBrk="1" hangingPunct="1"/>
            <a:r>
              <a:rPr lang="en-MY" altLang="en-US" sz="2000" dirty="0"/>
              <a:t>Add custom searchable fields to patron records</a:t>
            </a:r>
          </a:p>
        </p:txBody>
      </p:sp>
      <p:pic>
        <p:nvPicPr>
          <p:cNvPr id="4" name="Picture 3" descr="C:\Users\fauzisukiman\Desktop\template pp USM\Line.jpg"/>
          <p:cNvPicPr>
            <a:picLocks noChangeAspect="1" noChangeArrowheads="1"/>
          </p:cNvPicPr>
          <p:nvPr/>
        </p:nvPicPr>
        <p:blipFill>
          <a:blip r:embed="rId2" cstate="print"/>
          <a:srcRect l="833" t="10988"/>
          <a:stretch>
            <a:fillRect/>
          </a:stretch>
        </p:blipFill>
        <p:spPr bwMode="auto">
          <a:xfrm>
            <a:off x="0" y="191492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331640" y="148570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000" dirty="0"/>
              <a:t>7-   Koha Modules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733256"/>
            <a:ext cx="1388777" cy="104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92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-20836" y="313849"/>
            <a:ext cx="9144000" cy="1143001"/>
          </a:xfrm>
        </p:spPr>
        <p:txBody>
          <a:bodyPr/>
          <a:lstStyle/>
          <a:p>
            <a:pPr eaLnBrk="1" hangingPunct="1"/>
            <a:r>
              <a:rPr lang="en-MY" altLang="en-US" dirty="0"/>
              <a:t>CATALOGING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107504" y="1268760"/>
            <a:ext cx="8686800" cy="5502275"/>
          </a:xfrm>
        </p:spPr>
        <p:txBody>
          <a:bodyPr/>
          <a:lstStyle/>
          <a:p>
            <a:pPr eaLnBrk="1" hangingPunct="1"/>
            <a:r>
              <a:rPr lang="en-MY" altLang="en-US" sz="2000" dirty="0"/>
              <a:t>Add bibliographic and authority records by batch uploading</a:t>
            </a:r>
          </a:p>
          <a:p>
            <a:pPr eaLnBrk="1" hangingPunct="1"/>
            <a:r>
              <a:rPr lang="en-MY" altLang="en-US" sz="2000" dirty="0"/>
              <a:t>Add bibliographic and authority records by copy </a:t>
            </a:r>
            <a:r>
              <a:rPr lang="en-MY" altLang="en-US" sz="2000" dirty="0" err="1"/>
              <a:t>cataloging</a:t>
            </a:r>
            <a:r>
              <a:rPr lang="en-MY" altLang="en-US" sz="2000" dirty="0"/>
              <a:t> with a built in Z39.50 search engine</a:t>
            </a:r>
          </a:p>
          <a:p>
            <a:pPr eaLnBrk="1" hangingPunct="1"/>
            <a:r>
              <a:rPr lang="en-MY" altLang="en-US" sz="2000" dirty="0"/>
              <a:t>Add bibliographic and authority records using original </a:t>
            </a:r>
            <a:r>
              <a:rPr lang="en-MY" altLang="en-US" sz="2000" dirty="0" err="1"/>
              <a:t>cataloging</a:t>
            </a:r>
            <a:endParaRPr lang="en-MY" altLang="en-US" sz="2000" dirty="0"/>
          </a:p>
          <a:p>
            <a:pPr eaLnBrk="1" hangingPunct="1"/>
            <a:r>
              <a:rPr lang="en-MY" altLang="en-US" sz="2000" dirty="0"/>
              <a:t>Add and modify items individually or in a batch</a:t>
            </a:r>
          </a:p>
          <a:p>
            <a:pPr eaLnBrk="1" hangingPunct="1"/>
            <a:r>
              <a:rPr lang="en-MY" altLang="en-US" sz="2000" dirty="0"/>
              <a:t>Add and link to authority records</a:t>
            </a:r>
          </a:p>
          <a:p>
            <a:pPr eaLnBrk="1" hangingPunct="1"/>
            <a:r>
              <a:rPr lang="en-MY" altLang="en-US" sz="2000" dirty="0"/>
              <a:t>Duplicate bibliographic records</a:t>
            </a:r>
          </a:p>
          <a:p>
            <a:pPr eaLnBrk="1" hangingPunct="1"/>
            <a:r>
              <a:rPr lang="en-MY" altLang="en-US" sz="2000" dirty="0" err="1"/>
              <a:t>Catalog</a:t>
            </a:r>
            <a:r>
              <a:rPr lang="en-MY" altLang="en-US" sz="2000" dirty="0"/>
              <a:t> following AACR2 or RDA rules</a:t>
            </a:r>
          </a:p>
          <a:p>
            <a:pPr eaLnBrk="1" hangingPunct="1"/>
            <a:r>
              <a:rPr lang="en-MY" altLang="en-US" sz="2000" dirty="0"/>
              <a:t>Create custom </a:t>
            </a:r>
            <a:r>
              <a:rPr lang="en-MY" altLang="en-US" sz="2000" dirty="0" err="1"/>
              <a:t>cataloging</a:t>
            </a:r>
            <a:r>
              <a:rPr lang="en-MY" altLang="en-US" sz="2000" dirty="0"/>
              <a:t> templates with pre-set values for efficient </a:t>
            </a:r>
            <a:r>
              <a:rPr lang="en-MY" altLang="en-US" sz="2000" dirty="0" err="1"/>
              <a:t>cataloging</a:t>
            </a:r>
            <a:endParaRPr lang="en-MY" altLang="en-US" sz="2000" dirty="0"/>
          </a:p>
          <a:p>
            <a:pPr eaLnBrk="1" hangingPunct="1"/>
            <a:r>
              <a:rPr lang="en-MY" altLang="en-US" sz="2000" dirty="0"/>
              <a:t>Built in links to Library of Congress </a:t>
            </a:r>
            <a:r>
              <a:rPr lang="en-MY" altLang="en-US" sz="2000" dirty="0" err="1"/>
              <a:t>cataloging</a:t>
            </a:r>
            <a:r>
              <a:rPr lang="en-MY" altLang="en-US" sz="2000" dirty="0"/>
              <a:t> help</a:t>
            </a:r>
          </a:p>
          <a:p>
            <a:pPr eaLnBrk="1" hangingPunct="1"/>
            <a:r>
              <a:rPr lang="en-MY" altLang="en-US" sz="2000" dirty="0"/>
              <a:t>Create spine and barcode labels</a:t>
            </a:r>
          </a:p>
          <a:p>
            <a:pPr eaLnBrk="1" hangingPunct="1"/>
            <a:r>
              <a:rPr lang="en-MY" altLang="en-US" sz="2000" dirty="0"/>
              <a:t>Batch modify and delete item records</a:t>
            </a:r>
          </a:p>
          <a:p>
            <a:pPr eaLnBrk="1" hangingPunct="1"/>
            <a:r>
              <a:rPr lang="en-MY" altLang="en-US" sz="2000" dirty="0"/>
              <a:t>Create public lists of records at the library</a:t>
            </a:r>
          </a:p>
        </p:txBody>
      </p:sp>
      <p:pic>
        <p:nvPicPr>
          <p:cNvPr id="4" name="Picture 3" descr="C:\Users\fauzisukiman\Desktop\template pp USM\Line.jpg"/>
          <p:cNvPicPr>
            <a:picLocks noChangeAspect="1" noChangeArrowheads="1"/>
          </p:cNvPicPr>
          <p:nvPr/>
        </p:nvPicPr>
        <p:blipFill>
          <a:blip r:embed="rId2" cstate="print"/>
          <a:srcRect l="833" t="10988"/>
          <a:stretch>
            <a:fillRect/>
          </a:stretch>
        </p:blipFill>
        <p:spPr bwMode="auto">
          <a:xfrm>
            <a:off x="0" y="191492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331640" y="148570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000" dirty="0"/>
              <a:t>7-   Koha Modules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733256"/>
            <a:ext cx="1388777" cy="104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01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0" y="348625"/>
            <a:ext cx="9144000" cy="1143001"/>
          </a:xfrm>
        </p:spPr>
        <p:txBody>
          <a:bodyPr/>
          <a:lstStyle/>
          <a:p>
            <a:pPr eaLnBrk="1" hangingPunct="1"/>
            <a:r>
              <a:rPr lang="en-MY" altLang="en-US" dirty="0"/>
              <a:t>SERIALS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671638"/>
            <a:ext cx="8686800" cy="5502275"/>
          </a:xfrm>
        </p:spPr>
        <p:txBody>
          <a:bodyPr/>
          <a:lstStyle/>
          <a:p>
            <a:pPr eaLnBrk="1" hangingPunct="1"/>
            <a:r>
              <a:rPr lang="en-MY" altLang="en-US" sz="2000" dirty="0"/>
              <a:t>Create subscriptions with full prediction patterns</a:t>
            </a:r>
          </a:p>
          <a:p>
            <a:pPr eaLnBrk="1" hangingPunct="1"/>
            <a:r>
              <a:rPr lang="en-MY" altLang="en-US" sz="2000" dirty="0"/>
              <a:t>Receive issues one at time or in bulk</a:t>
            </a:r>
          </a:p>
          <a:p>
            <a:pPr eaLnBrk="1" hangingPunct="1"/>
            <a:r>
              <a:rPr lang="en-MY" altLang="en-US" sz="2000" dirty="0"/>
              <a:t>Barcode serials on receipt if desired</a:t>
            </a:r>
          </a:p>
          <a:p>
            <a:pPr eaLnBrk="1" hangingPunct="1"/>
            <a:r>
              <a:rPr lang="en-MY" altLang="en-US" sz="2000" dirty="0"/>
              <a:t>Generate late issue reports and claim emails</a:t>
            </a:r>
          </a:p>
          <a:p>
            <a:pPr eaLnBrk="1" hangingPunct="1"/>
            <a:r>
              <a:rPr lang="en-MY" altLang="en-US" sz="2000" dirty="0"/>
              <a:t>See full serial history</a:t>
            </a:r>
          </a:p>
          <a:p>
            <a:pPr eaLnBrk="1" hangingPunct="1"/>
            <a:r>
              <a:rPr lang="en-MY" altLang="en-US" sz="2000" dirty="0"/>
              <a:t>Print routing lists for each subscription</a:t>
            </a:r>
          </a:p>
          <a:p>
            <a:pPr eaLnBrk="1" hangingPunct="1"/>
            <a:r>
              <a:rPr lang="en-MY" altLang="en-US" sz="2000" dirty="0"/>
              <a:t>Duplicate subscriptions for multiple branches</a:t>
            </a:r>
          </a:p>
          <a:p>
            <a:pPr eaLnBrk="1" hangingPunct="1"/>
            <a:r>
              <a:rPr lang="en-MY" altLang="en-US" sz="2000" dirty="0"/>
              <a:t>Library defined numbering frequencies and patterns</a:t>
            </a:r>
          </a:p>
        </p:txBody>
      </p:sp>
      <p:pic>
        <p:nvPicPr>
          <p:cNvPr id="4" name="Picture 3" descr="C:\Users\fauzisukiman\Desktop\template pp USM\Line.jpg"/>
          <p:cNvPicPr>
            <a:picLocks noChangeAspect="1" noChangeArrowheads="1"/>
          </p:cNvPicPr>
          <p:nvPr/>
        </p:nvPicPr>
        <p:blipFill>
          <a:blip r:embed="rId2" cstate="print"/>
          <a:srcRect l="833" t="10988"/>
          <a:stretch>
            <a:fillRect/>
          </a:stretch>
        </p:blipFill>
        <p:spPr bwMode="auto">
          <a:xfrm>
            <a:off x="0" y="191492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331640" y="148570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000" dirty="0"/>
              <a:t>7-   Koha Modules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733256"/>
            <a:ext cx="1388777" cy="104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77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0" y="556990"/>
            <a:ext cx="9144000" cy="1143000"/>
          </a:xfrm>
        </p:spPr>
        <p:txBody>
          <a:bodyPr/>
          <a:lstStyle/>
          <a:p>
            <a:pPr eaLnBrk="1" hangingPunct="1"/>
            <a:r>
              <a:rPr lang="en-MY" altLang="en-US" dirty="0"/>
              <a:t>REPORTS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228600" y="1556792"/>
            <a:ext cx="8686800" cy="5502275"/>
          </a:xfrm>
        </p:spPr>
        <p:txBody>
          <a:bodyPr/>
          <a:lstStyle/>
          <a:p>
            <a:pPr eaLnBrk="1" hangingPunct="1"/>
            <a:r>
              <a:rPr lang="en-MY" altLang="en-US" sz="2000" dirty="0"/>
              <a:t>Complete access to all data stored in Koha; write any report you want</a:t>
            </a:r>
          </a:p>
          <a:p>
            <a:pPr eaLnBrk="1" hangingPunct="1"/>
            <a:r>
              <a:rPr lang="en-MY" altLang="en-US" sz="2000" dirty="0"/>
              <a:t>Custom reports shared publicly on the Koha wiki</a:t>
            </a:r>
          </a:p>
          <a:p>
            <a:pPr eaLnBrk="1" hangingPunct="1"/>
            <a:r>
              <a:rPr lang="en-MY" altLang="en-US" sz="2000" dirty="0"/>
              <a:t>Easily run any saved report at any time</a:t>
            </a:r>
          </a:p>
          <a:p>
            <a:pPr eaLnBrk="1" hangingPunct="1"/>
            <a:r>
              <a:rPr lang="en-MY" altLang="en-US" sz="2000" dirty="0"/>
              <a:t>Group reports by branch, category or any custom criteria</a:t>
            </a:r>
          </a:p>
          <a:p>
            <a:pPr eaLnBrk="1" hangingPunct="1"/>
            <a:r>
              <a:rPr lang="en-MY" altLang="en-US" sz="2000" dirty="0"/>
              <a:t>Enter filters on reports to run them on for specific item types, branches, patron categories, time frames and so much more</a:t>
            </a:r>
          </a:p>
          <a:p>
            <a:pPr eaLnBrk="1" hangingPunct="1"/>
            <a:r>
              <a:rPr lang="en-MY" altLang="en-US" sz="2000" dirty="0"/>
              <a:t>Search reports for easy access</a:t>
            </a:r>
          </a:p>
        </p:txBody>
      </p:sp>
      <p:pic>
        <p:nvPicPr>
          <p:cNvPr id="4" name="Picture 3" descr="C:\Users\fauzisukiman\Desktop\template pp USM\Line.jpg"/>
          <p:cNvPicPr>
            <a:picLocks noChangeAspect="1" noChangeArrowheads="1"/>
          </p:cNvPicPr>
          <p:nvPr/>
        </p:nvPicPr>
        <p:blipFill>
          <a:blip r:embed="rId2" cstate="print"/>
          <a:srcRect l="833" t="10988"/>
          <a:stretch>
            <a:fillRect/>
          </a:stretch>
        </p:blipFill>
        <p:spPr bwMode="auto">
          <a:xfrm>
            <a:off x="0" y="191492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331640" y="148570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000" dirty="0"/>
              <a:t>7-   Koha Modules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733256"/>
            <a:ext cx="1388777" cy="104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19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9552" y="260649"/>
            <a:ext cx="77724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MY" sz="12000" dirty="0"/>
          </a:p>
        </p:txBody>
      </p:sp>
      <p:pic>
        <p:nvPicPr>
          <p:cNvPr id="10" name="Picture 9" descr="C:\Users\fauzisukiman\Desktop\template pp USM\Line.jpg"/>
          <p:cNvPicPr>
            <a:picLocks noChangeAspect="1" noChangeArrowheads="1"/>
          </p:cNvPicPr>
          <p:nvPr/>
        </p:nvPicPr>
        <p:blipFill>
          <a:blip r:embed="rId3" cstate="print"/>
          <a:srcRect l="833" t="10988"/>
          <a:stretch>
            <a:fillRect/>
          </a:stretch>
        </p:blipFill>
        <p:spPr bwMode="auto">
          <a:xfrm>
            <a:off x="0" y="191492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331640" y="148570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000" dirty="0"/>
              <a:t>8-   Koha and RFID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4999" y="615009"/>
            <a:ext cx="1388777" cy="104158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23697" y="465595"/>
            <a:ext cx="36724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4400" b="1" dirty="0" smtClean="0"/>
              <a:t>RFID SYSTEM</a:t>
            </a:r>
            <a:endParaRPr lang="en-MY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37852" y="3435891"/>
            <a:ext cx="25922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MY" sz="2800" b="1" dirty="0" smtClean="0"/>
              <a:t>125 KHz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MY" sz="2800" b="1" dirty="0" smtClean="0"/>
              <a:t>13.56MHz</a:t>
            </a:r>
            <a:endParaRPr lang="en-MY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50613" y="2834850"/>
            <a:ext cx="2592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4000" b="1" dirty="0" smtClean="0"/>
              <a:t>HF</a:t>
            </a:r>
            <a:endParaRPr lang="en-MY" sz="4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148064" y="3031807"/>
            <a:ext cx="2592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4000" b="1" dirty="0" smtClean="0"/>
              <a:t>UHF</a:t>
            </a:r>
            <a:endParaRPr lang="en-MY" sz="4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005649" y="3780157"/>
            <a:ext cx="311696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MY" sz="2800" b="1" dirty="0" smtClean="0"/>
              <a:t>315 MHz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MY" sz="2800" b="1" dirty="0" smtClean="0"/>
              <a:t>433 MHz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MY" sz="2800" b="1" dirty="0" smtClean="0"/>
              <a:t>860-870 MHz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MY" sz="2800" b="1" dirty="0" smtClean="0"/>
              <a:t>902-928 MHz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MY" sz="2800" b="1" dirty="0" smtClean="0"/>
              <a:t>2.40-2.48 GHz</a:t>
            </a:r>
            <a:endParaRPr lang="en-MY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64209" y="6146140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MY" sz="2800" b="1" dirty="0" smtClean="0"/>
              <a:t>PASSIVE</a:t>
            </a:r>
            <a:endParaRPr lang="en-MY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482461" y="6119734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MY" sz="2800" b="1" dirty="0" smtClean="0"/>
              <a:t>PASSIVE</a:t>
            </a:r>
            <a:endParaRPr lang="en-MY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680856" y="6119734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MY" sz="2800" b="1" dirty="0" smtClean="0"/>
              <a:t>ACTIVE</a:t>
            </a:r>
            <a:endParaRPr lang="en-MY" sz="2800" b="1" dirty="0"/>
          </a:p>
        </p:txBody>
      </p:sp>
      <p:sp>
        <p:nvSpPr>
          <p:cNvPr id="3" name="Striped Right Arrow 2"/>
          <p:cNvSpPr/>
          <p:nvPr/>
        </p:nvSpPr>
        <p:spPr>
          <a:xfrm rot="5400000">
            <a:off x="939744" y="4983708"/>
            <a:ext cx="1503871" cy="484632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Bent-Up Arrow 4"/>
          <p:cNvSpPr/>
          <p:nvPr/>
        </p:nvSpPr>
        <p:spPr>
          <a:xfrm rot="10800000">
            <a:off x="4167338" y="3304957"/>
            <a:ext cx="850392" cy="2828252"/>
          </a:xfrm>
          <a:prstGeom prst="bentUp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Bent-Up Arrow 5"/>
          <p:cNvSpPr/>
          <p:nvPr/>
        </p:nvSpPr>
        <p:spPr>
          <a:xfrm rot="10800000" flipH="1">
            <a:off x="7524613" y="3304957"/>
            <a:ext cx="904775" cy="2932354"/>
          </a:xfrm>
          <a:prstGeom prst="bentUp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22" name="Picture 4" descr="Related imag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241" y="1093163"/>
            <a:ext cx="5256584" cy="1767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814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9552" y="260649"/>
            <a:ext cx="77724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MY" sz="12000" dirty="0"/>
          </a:p>
        </p:txBody>
      </p:sp>
      <p:pic>
        <p:nvPicPr>
          <p:cNvPr id="10" name="Picture 9" descr="C:\Users\fauzisukiman\Desktop\template pp USM\Line.jpg"/>
          <p:cNvPicPr>
            <a:picLocks noChangeAspect="1" noChangeArrowheads="1"/>
          </p:cNvPicPr>
          <p:nvPr/>
        </p:nvPicPr>
        <p:blipFill>
          <a:blip r:embed="rId3" cstate="print"/>
          <a:srcRect l="833" t="10988"/>
          <a:stretch>
            <a:fillRect/>
          </a:stretch>
        </p:blipFill>
        <p:spPr bwMode="auto">
          <a:xfrm>
            <a:off x="0" y="191492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259633" y="148570"/>
            <a:ext cx="78687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600" dirty="0"/>
              <a:t>9</a:t>
            </a:r>
            <a:r>
              <a:rPr lang="en-MY" sz="1600" dirty="0" smtClean="0"/>
              <a:t>- </a:t>
            </a:r>
            <a:r>
              <a:rPr lang="en-MY" sz="1600" dirty="0" smtClean="0"/>
              <a:t>USM </a:t>
            </a:r>
            <a:r>
              <a:rPr lang="en-MY" sz="1600" dirty="0" smtClean="0"/>
              <a:t>Library: </a:t>
            </a:r>
            <a:r>
              <a:rPr lang="en-MY" sz="1600" dirty="0"/>
              <a:t>The Beginning of Koha Open Source Integrated </a:t>
            </a:r>
            <a:r>
              <a:rPr lang="en-MY" sz="1600" dirty="0" smtClean="0"/>
              <a:t>Library </a:t>
            </a:r>
            <a:r>
              <a:rPr lang="en-MY" sz="1600" dirty="0"/>
              <a:t>Management System 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733256"/>
            <a:ext cx="1388777" cy="1041583"/>
          </a:xfrm>
          <a:prstGeom prst="rect">
            <a:avLst/>
          </a:prstGeom>
        </p:spPr>
      </p:pic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913972289"/>
              </p:ext>
            </p:extLst>
          </p:nvPr>
        </p:nvGraphicFramePr>
        <p:xfrm>
          <a:off x="157436" y="1642418"/>
          <a:ext cx="8536632" cy="4420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Rectangle 2"/>
          <p:cNvSpPr/>
          <p:nvPr/>
        </p:nvSpPr>
        <p:spPr>
          <a:xfrm>
            <a:off x="51066" y="548680"/>
            <a:ext cx="76172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THE JOURNEY BEGINS . . . 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11" name="Picture 10" descr="C:\Users\fauzisukiman\Desktop\template pp USM\USM logo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413781" y="556282"/>
            <a:ext cx="1643340" cy="708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4593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9552" y="260649"/>
            <a:ext cx="77724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MY" sz="12000" dirty="0"/>
          </a:p>
        </p:txBody>
      </p:sp>
      <p:pic>
        <p:nvPicPr>
          <p:cNvPr id="10" name="Picture 9" descr="C:\Users\fauzisukiman\Desktop\template pp USM\Line.jpg"/>
          <p:cNvPicPr>
            <a:picLocks noChangeAspect="1" noChangeArrowheads="1"/>
          </p:cNvPicPr>
          <p:nvPr/>
        </p:nvPicPr>
        <p:blipFill>
          <a:blip r:embed="rId3" cstate="print"/>
          <a:srcRect l="833" t="10988"/>
          <a:stretch>
            <a:fillRect/>
          </a:stretch>
        </p:blipFill>
        <p:spPr bwMode="auto">
          <a:xfrm>
            <a:off x="0" y="191492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259633" y="148570"/>
            <a:ext cx="78687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600" dirty="0"/>
              <a:t>9</a:t>
            </a:r>
            <a:r>
              <a:rPr lang="en-MY" sz="1600" dirty="0" smtClean="0"/>
              <a:t>- </a:t>
            </a:r>
            <a:r>
              <a:rPr lang="en-MY" sz="1600" dirty="0" smtClean="0"/>
              <a:t>USM </a:t>
            </a:r>
            <a:r>
              <a:rPr lang="en-MY" sz="1600" dirty="0" smtClean="0"/>
              <a:t>Library: </a:t>
            </a:r>
            <a:r>
              <a:rPr lang="en-MY" sz="1600" dirty="0"/>
              <a:t>The Beginning of Koha Open Source Integrated </a:t>
            </a:r>
            <a:r>
              <a:rPr lang="en-MY" sz="1600" dirty="0" smtClean="0"/>
              <a:t>Library </a:t>
            </a:r>
            <a:r>
              <a:rPr lang="en-MY" sz="1600" dirty="0"/>
              <a:t>Management System 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733256"/>
            <a:ext cx="1388777" cy="104158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69844" y="576908"/>
            <a:ext cx="7992888" cy="5693866"/>
          </a:xfrm>
          <a:prstGeom prst="rect">
            <a:avLst/>
          </a:prstGeom>
          <a:noFill/>
          <a:effectLst>
            <a:glow>
              <a:schemeClr val="accent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L="342900" indent="-342900">
              <a:buBlip>
                <a:blip r:embed="rId5"/>
              </a:buBlip>
            </a:pPr>
            <a:r>
              <a:rPr lang="en-MY" sz="2000" b="1" dirty="0" smtClean="0">
                <a:solidFill>
                  <a:srgbClr val="002060"/>
                </a:solidFill>
                <a:latin typeface="+mn-lt"/>
              </a:rPr>
              <a:t>2008</a:t>
            </a:r>
            <a:r>
              <a:rPr lang="en-MY" sz="20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MY" sz="2000" dirty="0" smtClean="0">
                <a:solidFill>
                  <a:srgbClr val="002060"/>
                </a:solidFill>
              </a:rPr>
              <a:t>– </a:t>
            </a:r>
            <a:r>
              <a:rPr lang="en-MY" sz="2000" dirty="0" smtClean="0">
                <a:solidFill>
                  <a:srgbClr val="002060"/>
                </a:solidFill>
                <a:latin typeface="+mn-lt"/>
              </a:rPr>
              <a:t>LIBRARY INSTITUT PERUBATAN DAN PERGIGIAN TERMAJU, USM  </a:t>
            </a:r>
          </a:p>
          <a:p>
            <a:r>
              <a:rPr lang="en-MY" sz="2000" dirty="0">
                <a:solidFill>
                  <a:srgbClr val="002060"/>
                </a:solidFill>
                <a:latin typeface="+mn-lt"/>
              </a:rPr>
              <a:t>	</a:t>
            </a:r>
            <a:r>
              <a:rPr lang="en-MY" sz="2000" dirty="0" smtClean="0">
                <a:solidFill>
                  <a:srgbClr val="002060"/>
                </a:solidFill>
                <a:latin typeface="+mn-lt"/>
              </a:rPr>
              <a:t>    (KEPALA BATAS)</a:t>
            </a:r>
            <a:r>
              <a:rPr lang="en-MY" sz="2000" dirty="0">
                <a:solidFill>
                  <a:srgbClr val="002060"/>
                </a:solidFill>
                <a:latin typeface="+mn-lt"/>
              </a:rPr>
              <a:t>	</a:t>
            </a:r>
            <a:endParaRPr lang="en-MY" sz="2000" dirty="0" smtClean="0">
              <a:solidFill>
                <a:srgbClr val="002060"/>
              </a:solidFill>
              <a:latin typeface="+mn-lt"/>
            </a:endParaRPr>
          </a:p>
          <a:p>
            <a:pPr marL="342900" indent="-342900">
              <a:buBlip>
                <a:blip r:embed="rId5"/>
              </a:buBlip>
            </a:pPr>
            <a:r>
              <a:rPr lang="en-MY" sz="2000" b="1" dirty="0" smtClean="0">
                <a:solidFill>
                  <a:srgbClr val="002060"/>
                </a:solidFill>
                <a:latin typeface="+mn-lt"/>
              </a:rPr>
              <a:t>2009</a:t>
            </a:r>
            <a:r>
              <a:rPr lang="en-MY" sz="2000" dirty="0" smtClean="0">
                <a:solidFill>
                  <a:srgbClr val="002060"/>
                </a:solidFill>
                <a:latin typeface="+mn-lt"/>
              </a:rPr>
              <a:t> – AWARD: KAJIAN KES TERBAIK ANJURAN </a:t>
            </a:r>
          </a:p>
          <a:p>
            <a:r>
              <a:rPr lang="en-MY" sz="2000" dirty="0">
                <a:solidFill>
                  <a:srgbClr val="002060"/>
                </a:solidFill>
                <a:latin typeface="+mn-lt"/>
              </a:rPr>
              <a:t>	</a:t>
            </a:r>
            <a:r>
              <a:rPr lang="en-MY" sz="2000" dirty="0" smtClean="0">
                <a:solidFill>
                  <a:srgbClr val="002060"/>
                </a:solidFill>
                <a:latin typeface="+mn-lt"/>
              </a:rPr>
              <a:t>   MAMPU JABATAN PERDANA MENTERI</a:t>
            </a:r>
          </a:p>
          <a:p>
            <a:endParaRPr lang="en-MY" sz="2000" dirty="0" smtClean="0">
              <a:solidFill>
                <a:srgbClr val="002060"/>
              </a:solidFill>
            </a:endParaRPr>
          </a:p>
          <a:p>
            <a:endParaRPr lang="en-MY" sz="2000" dirty="0">
              <a:solidFill>
                <a:srgbClr val="002060"/>
              </a:solidFill>
            </a:endParaRPr>
          </a:p>
          <a:p>
            <a:endParaRPr lang="en-MY" sz="2000" dirty="0" smtClean="0">
              <a:solidFill>
                <a:srgbClr val="002060"/>
              </a:solidFill>
              <a:latin typeface="+mn-lt"/>
            </a:endParaRPr>
          </a:p>
          <a:p>
            <a:pPr marL="342900" indent="-342900">
              <a:buBlip>
                <a:blip r:embed="rId5"/>
              </a:buBlip>
            </a:pPr>
            <a:r>
              <a:rPr lang="en-MY" sz="2000" b="1" dirty="0" smtClean="0">
                <a:solidFill>
                  <a:srgbClr val="002060"/>
                </a:solidFill>
                <a:latin typeface="+mn-lt"/>
              </a:rPr>
              <a:t>2010</a:t>
            </a:r>
            <a:r>
              <a:rPr lang="en-MY" sz="20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en-MY" sz="2000" dirty="0">
                <a:solidFill>
                  <a:srgbClr val="002060"/>
                </a:solidFill>
                <a:latin typeface="+mn-lt"/>
              </a:rPr>
              <a:t>– </a:t>
            </a:r>
            <a:r>
              <a:rPr lang="en-MY" sz="2000" dirty="0" smtClean="0">
                <a:solidFill>
                  <a:srgbClr val="002060"/>
                </a:solidFill>
                <a:latin typeface="+mn-lt"/>
              </a:rPr>
              <a:t>AWARD: SANGGAR SANJUNG</a:t>
            </a:r>
            <a:endParaRPr lang="en-MY" sz="800" dirty="0" smtClean="0">
              <a:solidFill>
                <a:srgbClr val="002060"/>
              </a:solidFill>
              <a:latin typeface="+mn-lt"/>
            </a:endParaRPr>
          </a:p>
          <a:p>
            <a:pPr marL="342900" indent="-342900">
              <a:buBlip>
                <a:blip r:embed="rId5"/>
              </a:buBlip>
            </a:pPr>
            <a:r>
              <a:rPr lang="en-MY" sz="2000" b="1" dirty="0" smtClean="0">
                <a:solidFill>
                  <a:srgbClr val="002060"/>
                </a:solidFill>
                <a:latin typeface="+mn-lt"/>
              </a:rPr>
              <a:t>2011</a:t>
            </a:r>
            <a:r>
              <a:rPr lang="en-MY" sz="2000" dirty="0" smtClean="0">
                <a:solidFill>
                  <a:srgbClr val="002060"/>
                </a:solidFill>
                <a:latin typeface="+mn-lt"/>
              </a:rPr>
              <a:t> –14 LIBRARIES</a:t>
            </a:r>
          </a:p>
          <a:p>
            <a:r>
              <a:rPr lang="en-MY" sz="2000" dirty="0" smtClean="0">
                <a:solidFill>
                  <a:srgbClr val="002060"/>
                </a:solidFill>
                <a:latin typeface="+mn-lt"/>
              </a:rPr>
              <a:t>	   PUSAT WILAYAH, PUSAT PENGAJIAN</a:t>
            </a:r>
          </a:p>
          <a:p>
            <a:r>
              <a:rPr lang="en-MY" sz="2000" dirty="0">
                <a:solidFill>
                  <a:srgbClr val="002060"/>
                </a:solidFill>
                <a:latin typeface="+mn-lt"/>
              </a:rPr>
              <a:t>	</a:t>
            </a:r>
            <a:r>
              <a:rPr lang="en-MY" sz="2000" dirty="0" smtClean="0">
                <a:solidFill>
                  <a:srgbClr val="002060"/>
                </a:solidFill>
                <a:latin typeface="+mn-lt"/>
              </a:rPr>
              <a:t>   </a:t>
            </a:r>
            <a:r>
              <a:rPr lang="en-MY" sz="2000" dirty="0">
                <a:solidFill>
                  <a:srgbClr val="002060"/>
                </a:solidFill>
                <a:latin typeface="+mn-lt"/>
              </a:rPr>
              <a:t>J</a:t>
            </a:r>
            <a:r>
              <a:rPr lang="en-MY" sz="2000" dirty="0" smtClean="0">
                <a:solidFill>
                  <a:srgbClr val="002060"/>
                </a:solidFill>
                <a:latin typeface="+mn-lt"/>
              </a:rPr>
              <a:t>ARAK JAUH</a:t>
            </a:r>
          </a:p>
          <a:p>
            <a:endParaRPr lang="en-MY" sz="2000" dirty="0" smtClean="0">
              <a:solidFill>
                <a:srgbClr val="002060"/>
              </a:solidFill>
              <a:latin typeface="+mn-lt"/>
            </a:endParaRPr>
          </a:p>
          <a:p>
            <a:endParaRPr lang="en-MY" sz="2000" dirty="0" smtClean="0">
              <a:solidFill>
                <a:srgbClr val="002060"/>
              </a:solidFill>
              <a:latin typeface="+mn-lt"/>
            </a:endParaRPr>
          </a:p>
          <a:p>
            <a:pPr marL="342900" indent="-342900">
              <a:buBlip>
                <a:blip r:embed="rId5"/>
              </a:buBlip>
            </a:pPr>
            <a:r>
              <a:rPr lang="en-MY" sz="2000" b="1" dirty="0">
                <a:solidFill>
                  <a:srgbClr val="002060"/>
                </a:solidFill>
              </a:rPr>
              <a:t>2012</a:t>
            </a:r>
            <a:r>
              <a:rPr lang="en-MY" sz="2000" dirty="0">
                <a:solidFill>
                  <a:srgbClr val="002060"/>
                </a:solidFill>
              </a:rPr>
              <a:t> </a:t>
            </a:r>
            <a:r>
              <a:rPr lang="en-MY" sz="2000" dirty="0" smtClean="0">
                <a:solidFill>
                  <a:srgbClr val="002060"/>
                </a:solidFill>
              </a:rPr>
              <a:t>– ENGINEERING LIBRARY, ENGINEERING CAMPUS</a:t>
            </a:r>
            <a:endParaRPr lang="en-MY" sz="1400" dirty="0">
              <a:solidFill>
                <a:srgbClr val="002060"/>
              </a:solidFill>
            </a:endParaRPr>
          </a:p>
          <a:p>
            <a:pPr marL="342900" indent="-342900">
              <a:buBlip>
                <a:blip r:embed="rId5"/>
              </a:buBlip>
            </a:pPr>
            <a:r>
              <a:rPr lang="en-MY" sz="2000" b="1" dirty="0">
                <a:solidFill>
                  <a:srgbClr val="002060"/>
                </a:solidFill>
              </a:rPr>
              <a:t>2013</a:t>
            </a:r>
            <a:r>
              <a:rPr lang="en-MY" sz="2000" dirty="0">
                <a:solidFill>
                  <a:srgbClr val="002060"/>
                </a:solidFill>
              </a:rPr>
              <a:t> – </a:t>
            </a:r>
            <a:r>
              <a:rPr lang="en-MY" sz="2000" dirty="0" smtClean="0">
                <a:solidFill>
                  <a:srgbClr val="002060"/>
                </a:solidFill>
              </a:rPr>
              <a:t>USM MAIN CAMPUS LIBRARY- TESTING PHASE</a:t>
            </a:r>
            <a:endParaRPr lang="en-MY" sz="1400" dirty="0">
              <a:solidFill>
                <a:srgbClr val="002060"/>
              </a:solidFill>
            </a:endParaRPr>
          </a:p>
          <a:p>
            <a:pPr marL="342900" indent="-342900">
              <a:buBlip>
                <a:blip r:embed="rId5"/>
              </a:buBlip>
            </a:pPr>
            <a:r>
              <a:rPr lang="en-MY" sz="2000" b="1" dirty="0">
                <a:solidFill>
                  <a:srgbClr val="002060"/>
                </a:solidFill>
              </a:rPr>
              <a:t>2014</a:t>
            </a:r>
            <a:r>
              <a:rPr lang="en-MY" sz="2000" dirty="0">
                <a:solidFill>
                  <a:srgbClr val="002060"/>
                </a:solidFill>
              </a:rPr>
              <a:t> – </a:t>
            </a:r>
            <a:r>
              <a:rPr lang="en-MY" sz="2000" dirty="0" smtClean="0">
                <a:solidFill>
                  <a:srgbClr val="002060"/>
                </a:solidFill>
              </a:rPr>
              <a:t>GO LIVE IN USM MAIN CAMPUS LIBRARY</a:t>
            </a:r>
            <a:endParaRPr lang="en-MY" sz="2000" dirty="0">
              <a:solidFill>
                <a:srgbClr val="002060"/>
              </a:solidFill>
            </a:endParaRPr>
          </a:p>
          <a:p>
            <a:endParaRPr lang="en-MY" sz="2000" dirty="0" smtClean="0">
              <a:solidFill>
                <a:schemeClr val="bg1">
                  <a:lumMod val="75000"/>
                </a:schemeClr>
              </a:solidFill>
              <a:latin typeface="+mn-lt"/>
            </a:endParaRPr>
          </a:p>
          <a:p>
            <a:pPr marL="342900" indent="-342900">
              <a:buBlip>
                <a:blip r:embed="rId5"/>
              </a:buBlip>
            </a:pPr>
            <a:endParaRPr lang="en-MY" sz="2400" dirty="0">
              <a:solidFill>
                <a:schemeClr val="bg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" name="Flowchart: Alternate Process 1"/>
          <p:cNvSpPr/>
          <p:nvPr/>
        </p:nvSpPr>
        <p:spPr>
          <a:xfrm>
            <a:off x="7289056" y="1052736"/>
            <a:ext cx="1656184" cy="1224136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dirty="0" smtClean="0"/>
              <a:t>PHASE I</a:t>
            </a:r>
            <a:endParaRPr lang="en-MY" dirty="0"/>
          </a:p>
        </p:txBody>
      </p:sp>
      <p:sp>
        <p:nvSpPr>
          <p:cNvPr id="11" name="Flowchart: Alternate Process 10"/>
          <p:cNvSpPr/>
          <p:nvPr/>
        </p:nvSpPr>
        <p:spPr>
          <a:xfrm>
            <a:off x="7308304" y="4452941"/>
            <a:ext cx="1656184" cy="1224136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dirty="0" smtClean="0"/>
              <a:t>PHASE </a:t>
            </a:r>
            <a:r>
              <a:rPr lang="en-MY" dirty="0"/>
              <a:t>I</a:t>
            </a:r>
            <a:r>
              <a:rPr lang="en-MY" dirty="0" smtClean="0"/>
              <a:t>I</a:t>
            </a:r>
            <a:endParaRPr lang="en-MY" dirty="0"/>
          </a:p>
        </p:txBody>
      </p:sp>
      <p:sp>
        <p:nvSpPr>
          <p:cNvPr id="3" name="Cloud Callout 2"/>
          <p:cNvSpPr/>
          <p:nvPr/>
        </p:nvSpPr>
        <p:spPr>
          <a:xfrm>
            <a:off x="6362943" y="2706662"/>
            <a:ext cx="1890722" cy="1296144"/>
          </a:xfrm>
          <a:prstGeom prst="cloudCallout">
            <a:avLst>
              <a:gd name="adj1" fmla="val -75912"/>
              <a:gd name="adj2" fmla="val -216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dirty="0" smtClean="0"/>
              <a:t>AWARDS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31343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9552" y="260649"/>
            <a:ext cx="77724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MY" sz="12000" dirty="0"/>
          </a:p>
        </p:txBody>
      </p:sp>
      <p:pic>
        <p:nvPicPr>
          <p:cNvPr id="10" name="Picture 9" descr="C:\Users\fauzisukiman\Desktop\template pp USM\Line.jpg"/>
          <p:cNvPicPr>
            <a:picLocks noChangeAspect="1" noChangeArrowheads="1"/>
          </p:cNvPicPr>
          <p:nvPr/>
        </p:nvPicPr>
        <p:blipFill>
          <a:blip r:embed="rId3" cstate="print"/>
          <a:srcRect l="833" t="10988"/>
          <a:stretch>
            <a:fillRect/>
          </a:stretch>
        </p:blipFill>
        <p:spPr bwMode="auto">
          <a:xfrm>
            <a:off x="0" y="191492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275856" y="14857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000" dirty="0" smtClean="0"/>
              <a:t>CONTENTS</a:t>
            </a:r>
            <a:endParaRPr lang="en-MY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91885" y="620688"/>
            <a:ext cx="9036496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400" dirty="0" smtClean="0"/>
              <a:t>1-   Library New Paradigm for Open Solution System</a:t>
            </a:r>
          </a:p>
          <a:p>
            <a:r>
              <a:rPr lang="en-MY" sz="2400" dirty="0" smtClean="0"/>
              <a:t>2-   Introduction to Koha Integrated Library Management System </a:t>
            </a:r>
          </a:p>
          <a:p>
            <a:r>
              <a:rPr lang="en-MY" sz="2400" dirty="0" smtClean="0"/>
              <a:t>3-   Why Koha ?</a:t>
            </a:r>
          </a:p>
          <a:p>
            <a:r>
              <a:rPr lang="en-MY" sz="2400" dirty="0"/>
              <a:t>4</a:t>
            </a:r>
            <a:r>
              <a:rPr lang="en-MY" sz="2400" dirty="0" smtClean="0"/>
              <a:t>-   Koha Users</a:t>
            </a:r>
          </a:p>
          <a:p>
            <a:r>
              <a:rPr lang="en-MY" sz="2400" dirty="0"/>
              <a:t>5</a:t>
            </a:r>
            <a:r>
              <a:rPr lang="en-MY" sz="2400" dirty="0" smtClean="0"/>
              <a:t>-   Library System : Open Source Vs Proprietary</a:t>
            </a:r>
          </a:p>
          <a:p>
            <a:r>
              <a:rPr lang="en-MY" sz="2400" dirty="0"/>
              <a:t>6</a:t>
            </a:r>
            <a:r>
              <a:rPr lang="en-MY" sz="2400" dirty="0" smtClean="0"/>
              <a:t>-   Koha System Architecture</a:t>
            </a:r>
          </a:p>
          <a:p>
            <a:r>
              <a:rPr lang="en-MY" sz="2400" dirty="0"/>
              <a:t>7</a:t>
            </a:r>
            <a:r>
              <a:rPr lang="en-MY" sz="2400" dirty="0" smtClean="0"/>
              <a:t>-   Koha Modules</a:t>
            </a:r>
          </a:p>
          <a:p>
            <a:r>
              <a:rPr lang="en-MY" sz="2400" dirty="0"/>
              <a:t>8</a:t>
            </a:r>
            <a:r>
              <a:rPr lang="en-MY" sz="2400" dirty="0" smtClean="0"/>
              <a:t>-   Koha and </a:t>
            </a:r>
            <a:r>
              <a:rPr lang="en-MY" sz="2400" dirty="0" smtClean="0"/>
              <a:t>RFID</a:t>
            </a:r>
          </a:p>
          <a:p>
            <a:r>
              <a:rPr lang="en-MY" sz="2400" dirty="0" smtClean="0"/>
              <a:t>9-   </a:t>
            </a:r>
            <a:r>
              <a:rPr lang="en-MY" sz="2400" dirty="0" smtClean="0"/>
              <a:t>USM </a:t>
            </a:r>
            <a:r>
              <a:rPr lang="en-MY" sz="2400" dirty="0" smtClean="0"/>
              <a:t>Library : The Beginning of Koha Open Source Integrated </a:t>
            </a:r>
          </a:p>
          <a:p>
            <a:r>
              <a:rPr lang="en-MY" sz="2400" dirty="0"/>
              <a:t> </a:t>
            </a:r>
            <a:r>
              <a:rPr lang="en-MY" sz="2400" dirty="0" smtClean="0"/>
              <a:t>      Library Management System </a:t>
            </a:r>
          </a:p>
          <a:p>
            <a:r>
              <a:rPr lang="en-MY" sz="2400" dirty="0" smtClean="0"/>
              <a:t>10- </a:t>
            </a:r>
            <a:r>
              <a:rPr lang="en-MY" sz="2400" dirty="0" smtClean="0"/>
              <a:t>Knowledge Sharing</a:t>
            </a:r>
          </a:p>
          <a:p>
            <a:r>
              <a:rPr lang="en-MY" sz="2400" dirty="0" smtClean="0"/>
              <a:t>11- </a:t>
            </a:r>
            <a:r>
              <a:rPr lang="en-MY" sz="2400" dirty="0" smtClean="0"/>
              <a:t>Koha </a:t>
            </a:r>
            <a:r>
              <a:rPr lang="en-MY" sz="2400" dirty="0" smtClean="0"/>
              <a:t>Team</a:t>
            </a:r>
          </a:p>
          <a:p>
            <a:r>
              <a:rPr lang="en-MY" sz="2400" dirty="0" smtClean="0"/>
              <a:t>12- Koha Expert Domain</a:t>
            </a:r>
            <a:endParaRPr lang="en-MY" sz="2400" dirty="0" smtClean="0"/>
          </a:p>
          <a:p>
            <a:r>
              <a:rPr lang="en-MY" sz="2400" dirty="0" smtClean="0"/>
              <a:t>13- </a:t>
            </a:r>
            <a:r>
              <a:rPr lang="en-MY" sz="2400" dirty="0" smtClean="0"/>
              <a:t>Koha </a:t>
            </a:r>
            <a:r>
              <a:rPr lang="en-MY" sz="2400" dirty="0" smtClean="0"/>
              <a:t>Pitfalls and Issues –Implementation Stage</a:t>
            </a:r>
            <a:endParaRPr lang="en-MY" sz="2400" dirty="0" smtClean="0"/>
          </a:p>
          <a:p>
            <a:r>
              <a:rPr lang="en-MY" sz="2400" dirty="0" smtClean="0"/>
              <a:t>14- </a:t>
            </a:r>
            <a:r>
              <a:rPr lang="en-MY" sz="2400" dirty="0" smtClean="0"/>
              <a:t>Koha </a:t>
            </a:r>
            <a:r>
              <a:rPr lang="en-MY" sz="2400" dirty="0" smtClean="0"/>
              <a:t>Best Practice and Method to Resolve</a:t>
            </a:r>
            <a:endParaRPr lang="en-MY" sz="2400" dirty="0" smtClean="0"/>
          </a:p>
          <a:p>
            <a:r>
              <a:rPr lang="en-MY" sz="2400" dirty="0" smtClean="0"/>
              <a:t>15- Steps Taken</a:t>
            </a:r>
            <a:endParaRPr lang="en-MY" sz="2400" dirty="0" smtClean="0"/>
          </a:p>
          <a:p>
            <a:r>
              <a:rPr lang="en-MY" sz="2400" dirty="0" smtClean="0"/>
              <a:t>16- </a:t>
            </a:r>
            <a:r>
              <a:rPr lang="en-MY" sz="2400" dirty="0" smtClean="0"/>
              <a:t>Conclusion</a:t>
            </a:r>
          </a:p>
          <a:p>
            <a:endParaRPr lang="en-MY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733256"/>
            <a:ext cx="1388777" cy="104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54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9552" y="260649"/>
            <a:ext cx="77724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MY" sz="12000" dirty="0"/>
          </a:p>
        </p:txBody>
      </p:sp>
      <p:pic>
        <p:nvPicPr>
          <p:cNvPr id="10" name="Picture 9" descr="C:\Users\fauzisukiman\Desktop\template pp USM\Line.jpg"/>
          <p:cNvPicPr>
            <a:picLocks noChangeAspect="1" noChangeArrowheads="1"/>
          </p:cNvPicPr>
          <p:nvPr/>
        </p:nvPicPr>
        <p:blipFill>
          <a:blip r:embed="rId3" cstate="print"/>
          <a:srcRect l="833" t="10988"/>
          <a:stretch>
            <a:fillRect/>
          </a:stretch>
        </p:blipFill>
        <p:spPr bwMode="auto">
          <a:xfrm>
            <a:off x="0" y="191492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331639" y="148570"/>
            <a:ext cx="77967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600" dirty="0" smtClean="0"/>
              <a:t>10- </a:t>
            </a:r>
            <a:r>
              <a:rPr lang="en-MY" sz="1600" dirty="0"/>
              <a:t>Knowledge Sharing</a:t>
            </a:r>
          </a:p>
          <a:p>
            <a:endParaRPr lang="en-MY" sz="16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733256"/>
            <a:ext cx="1388777" cy="104158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79512" y="733345"/>
            <a:ext cx="871296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Blip>
                <a:blip r:embed="rId5"/>
              </a:buBlip>
            </a:pPr>
            <a:r>
              <a:rPr lang="en-US" sz="2000" b="1" dirty="0" smtClean="0">
                <a:solidFill>
                  <a:srgbClr val="002060"/>
                </a:solidFill>
              </a:rPr>
              <a:t>EXEPRT CONSULTATION</a:t>
            </a:r>
            <a:endParaRPr lang="en-US" sz="2000" b="1" dirty="0">
              <a:solidFill>
                <a:srgbClr val="002060"/>
              </a:solidFill>
            </a:endParaRPr>
          </a:p>
          <a:p>
            <a:pPr marL="800100" lvl="1" indent="-342900">
              <a:buFont typeface="Aharoni" panose="02010803020104030203" pitchFamily="2" charset="-79"/>
              <a:buChar char="»"/>
            </a:pPr>
            <a:r>
              <a:rPr lang="en-US" sz="2000" b="1" dirty="0">
                <a:solidFill>
                  <a:srgbClr val="002060"/>
                </a:solidFill>
              </a:rPr>
              <a:t>UNIVERSITI TENAGA NASIONAL (UNITEN)</a:t>
            </a:r>
          </a:p>
          <a:p>
            <a:pPr marL="800100" lvl="1" indent="-342900">
              <a:buFont typeface="Aharoni" panose="02010803020104030203" pitchFamily="2" charset="-79"/>
              <a:buChar char="»"/>
            </a:pPr>
            <a:r>
              <a:rPr lang="en-US" sz="2000" b="1" dirty="0">
                <a:solidFill>
                  <a:srgbClr val="002060"/>
                </a:solidFill>
              </a:rPr>
              <a:t>UNIVERSITI SAINS ISLAM MALAYSIA (USIM)</a:t>
            </a:r>
          </a:p>
          <a:p>
            <a:pPr marL="800100" lvl="1" indent="-342900">
              <a:buFont typeface="Aharoni" panose="02010803020104030203" pitchFamily="2" charset="-79"/>
              <a:buChar char="»"/>
            </a:pPr>
            <a:r>
              <a:rPr lang="en-US" sz="2000" b="1" dirty="0">
                <a:solidFill>
                  <a:srgbClr val="002060"/>
                </a:solidFill>
              </a:rPr>
              <a:t>UNIVERSITI PUTRA MALAYSIA (UPM)</a:t>
            </a:r>
          </a:p>
          <a:p>
            <a:pPr marL="800100" lvl="1" indent="-342900">
              <a:buFont typeface="Aharoni" panose="02010803020104030203" pitchFamily="2" charset="-79"/>
              <a:buChar char="»"/>
            </a:pPr>
            <a:r>
              <a:rPr lang="en-US" sz="2000" b="1" dirty="0">
                <a:solidFill>
                  <a:srgbClr val="002060"/>
                </a:solidFill>
              </a:rPr>
              <a:t>UNIVERSITI MALAYSIA SARAWAK (UNIMAS)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2" y="2549226"/>
            <a:ext cx="741682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Blip>
                <a:blip r:embed="rId5"/>
              </a:buBlip>
            </a:pPr>
            <a:r>
              <a:rPr lang="en-US" sz="2000" b="1" dirty="0" smtClean="0">
                <a:solidFill>
                  <a:srgbClr val="002060"/>
                </a:solidFill>
              </a:rPr>
              <a:t>SITE VISIT</a:t>
            </a:r>
            <a:endParaRPr lang="en-US" sz="2000" b="1" dirty="0">
              <a:solidFill>
                <a:srgbClr val="002060"/>
              </a:solidFill>
            </a:endParaRPr>
          </a:p>
          <a:p>
            <a:pPr marL="800100" lvl="1" indent="-342900">
              <a:buFont typeface="Aharoni" panose="02010803020104030203" pitchFamily="2" charset="-79"/>
              <a:buChar char="»"/>
            </a:pPr>
            <a:r>
              <a:rPr lang="en-US" sz="2000" b="1" dirty="0">
                <a:solidFill>
                  <a:srgbClr val="002060"/>
                </a:solidFill>
              </a:rPr>
              <a:t>KOLEJ KOMUNITI KEPALA BATAS</a:t>
            </a:r>
          </a:p>
          <a:p>
            <a:pPr marL="800100" lvl="1" indent="-342900">
              <a:buFont typeface="Aharoni" panose="02010803020104030203" pitchFamily="2" charset="-79"/>
              <a:buChar char="»"/>
            </a:pPr>
            <a:r>
              <a:rPr lang="en-US" sz="2000" b="1" dirty="0">
                <a:solidFill>
                  <a:srgbClr val="002060"/>
                </a:solidFill>
              </a:rPr>
              <a:t>UNIVERSITI MALAYA (UM)</a:t>
            </a:r>
          </a:p>
          <a:p>
            <a:pPr marL="800100" lvl="1" indent="-342900">
              <a:buFont typeface="Aharoni" panose="02010803020104030203" pitchFamily="2" charset="-79"/>
              <a:buChar char="»"/>
            </a:pPr>
            <a:r>
              <a:rPr lang="en-US" sz="2000" b="1" dirty="0">
                <a:solidFill>
                  <a:srgbClr val="002060"/>
                </a:solidFill>
              </a:rPr>
              <a:t>UNIVERSITI PUTRA MALAYSIA</a:t>
            </a:r>
          </a:p>
          <a:p>
            <a:pPr marL="800100" lvl="1" indent="-342900">
              <a:buFont typeface="Aharoni" panose="02010803020104030203" pitchFamily="2" charset="-79"/>
              <a:buChar char="»"/>
            </a:pPr>
            <a:r>
              <a:rPr lang="en-US" sz="2000" b="1" dirty="0">
                <a:solidFill>
                  <a:srgbClr val="002060"/>
                </a:solidFill>
              </a:rPr>
              <a:t>UNIVERSITI MALAYSIA SARAWAK (UNIMAS)</a:t>
            </a:r>
          </a:p>
          <a:p>
            <a:pPr marL="800100" lvl="1" indent="-342900">
              <a:buFont typeface="Aharoni" panose="02010803020104030203" pitchFamily="2" charset="-79"/>
              <a:buChar char="»"/>
            </a:pPr>
            <a:r>
              <a:rPr lang="en-US" sz="2000" b="1" dirty="0">
                <a:solidFill>
                  <a:srgbClr val="002060"/>
                </a:solidFill>
              </a:rPr>
              <a:t>UNIVERSITI TEKNIKAL MALAYSIA (</a:t>
            </a:r>
            <a:r>
              <a:rPr lang="en-US" sz="2000" b="1" dirty="0" err="1">
                <a:solidFill>
                  <a:srgbClr val="002060"/>
                </a:solidFill>
              </a:rPr>
              <a:t>UTeM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</a:p>
          <a:p>
            <a:pPr marL="800100" lvl="1" indent="-342900">
              <a:buFont typeface="Aharoni" panose="02010803020104030203" pitchFamily="2" charset="-79"/>
              <a:buChar char="»"/>
            </a:pPr>
            <a:r>
              <a:rPr lang="en-US" sz="2000" b="1" dirty="0">
                <a:solidFill>
                  <a:srgbClr val="002060"/>
                </a:solidFill>
              </a:rPr>
              <a:t>UNIVERSITI SAINS ISLAM MALAYSIA (USIM)</a:t>
            </a:r>
          </a:p>
          <a:p>
            <a:pPr marL="800100" lvl="1" indent="-342900">
              <a:buFont typeface="Aharoni" panose="02010803020104030203" pitchFamily="2" charset="-79"/>
              <a:buChar char="»"/>
            </a:pPr>
            <a:r>
              <a:rPr lang="en-US" sz="2000" b="1" dirty="0">
                <a:solidFill>
                  <a:srgbClr val="002060"/>
                </a:solidFill>
              </a:rPr>
              <a:t>UNIVERSITI TENAGA NASIONAL (UNITEN)</a:t>
            </a:r>
          </a:p>
          <a:p>
            <a:pPr marL="800100" lvl="1" indent="-342900">
              <a:buFont typeface="Aharoni" panose="02010803020104030203" pitchFamily="2" charset="-79"/>
              <a:buChar char="»"/>
            </a:pPr>
            <a:r>
              <a:rPr lang="en-US" sz="2000" b="1" dirty="0">
                <a:solidFill>
                  <a:srgbClr val="002060"/>
                </a:solidFill>
              </a:rPr>
              <a:t>UNIVERSITI UTARA MALAYSIA (UUM)</a:t>
            </a:r>
          </a:p>
          <a:p>
            <a:pPr marL="800100" lvl="1" indent="-342900">
              <a:buFont typeface="Aharoni" panose="02010803020104030203" pitchFamily="2" charset="-79"/>
              <a:buChar char="»"/>
            </a:pPr>
            <a:r>
              <a:rPr lang="en-US" sz="2000" b="1" dirty="0">
                <a:solidFill>
                  <a:srgbClr val="002060"/>
                </a:solidFill>
              </a:rPr>
              <a:t>MULTIMEDIA UNIVERSITI (MMU)</a:t>
            </a:r>
          </a:p>
          <a:p>
            <a:pPr marL="800100" lvl="1" indent="-342900">
              <a:buFont typeface="Aharoni" panose="02010803020104030203" pitchFamily="2" charset="-79"/>
              <a:buChar char="»"/>
            </a:pPr>
            <a:r>
              <a:rPr lang="en-US" sz="2000" b="1" dirty="0">
                <a:solidFill>
                  <a:srgbClr val="002060"/>
                </a:solidFill>
              </a:rPr>
              <a:t>QUEST INTERNATIONAL UNIVERSITY PERAK (QIUP)</a:t>
            </a:r>
          </a:p>
          <a:p>
            <a:pPr marL="800100" lvl="1" indent="-342900">
              <a:buFont typeface="Aharoni" panose="02010803020104030203" pitchFamily="2" charset="-79"/>
              <a:buChar char="»"/>
            </a:pPr>
            <a:endParaRPr lang="en-US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94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9552" y="260649"/>
            <a:ext cx="77724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MY" sz="12000" dirty="0"/>
          </a:p>
        </p:txBody>
      </p:sp>
      <p:pic>
        <p:nvPicPr>
          <p:cNvPr id="10" name="Picture 9" descr="C:\Users\fauzisukiman\Desktop\template pp USM\Line.jpg"/>
          <p:cNvPicPr>
            <a:picLocks noChangeAspect="1" noChangeArrowheads="1"/>
          </p:cNvPicPr>
          <p:nvPr/>
        </p:nvPicPr>
        <p:blipFill>
          <a:blip r:embed="rId3" cstate="print"/>
          <a:srcRect l="833" t="10988"/>
          <a:stretch>
            <a:fillRect/>
          </a:stretch>
        </p:blipFill>
        <p:spPr bwMode="auto">
          <a:xfrm>
            <a:off x="0" y="191492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331639" y="148570"/>
            <a:ext cx="77967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600" dirty="0" smtClean="0"/>
              <a:t>11- </a:t>
            </a:r>
            <a:r>
              <a:rPr lang="en-MY" sz="1600" dirty="0"/>
              <a:t>Koha Team</a:t>
            </a:r>
          </a:p>
          <a:p>
            <a:endParaRPr lang="en-MY" sz="16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733256"/>
            <a:ext cx="1388777" cy="104158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96" y="617837"/>
            <a:ext cx="8461394" cy="608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90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9552" y="260649"/>
            <a:ext cx="77724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MY" sz="12000" dirty="0"/>
          </a:p>
        </p:txBody>
      </p:sp>
      <p:pic>
        <p:nvPicPr>
          <p:cNvPr id="10" name="Picture 9" descr="C:\Users\fauzisukiman\Desktop\template pp USM\Line.jpg"/>
          <p:cNvPicPr>
            <a:picLocks noChangeAspect="1" noChangeArrowheads="1"/>
          </p:cNvPicPr>
          <p:nvPr/>
        </p:nvPicPr>
        <p:blipFill>
          <a:blip r:embed="rId3" cstate="print"/>
          <a:srcRect l="833" t="10988"/>
          <a:stretch>
            <a:fillRect/>
          </a:stretch>
        </p:blipFill>
        <p:spPr bwMode="auto">
          <a:xfrm>
            <a:off x="0" y="191492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331639" y="148570"/>
            <a:ext cx="77967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600" dirty="0" smtClean="0"/>
              <a:t>12- </a:t>
            </a:r>
            <a:r>
              <a:rPr lang="en-MY" sz="1600" dirty="0"/>
              <a:t>Koha Expert Domain</a:t>
            </a:r>
          </a:p>
          <a:p>
            <a:endParaRPr lang="en-MY" sz="16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733256"/>
            <a:ext cx="1388777" cy="1041583"/>
          </a:xfrm>
          <a:prstGeom prst="rect">
            <a:avLst/>
          </a:prstGeom>
        </p:spPr>
      </p:pic>
      <p:pic>
        <p:nvPicPr>
          <p:cNvPr id="11" name="Content Placeholder 7"/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4854" y="753818"/>
            <a:ext cx="5570439" cy="3827309"/>
          </a:xfrm>
          <a:prstGeom prst="rect">
            <a:avLst/>
          </a:prstGeom>
        </p:spPr>
      </p:pic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644874221"/>
              </p:ext>
            </p:extLst>
          </p:nvPr>
        </p:nvGraphicFramePr>
        <p:xfrm>
          <a:off x="-756592" y="1887891"/>
          <a:ext cx="6948264" cy="4609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94458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9552" y="260649"/>
            <a:ext cx="77724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MY" sz="12000" dirty="0"/>
          </a:p>
        </p:txBody>
      </p:sp>
      <p:pic>
        <p:nvPicPr>
          <p:cNvPr id="10" name="Picture 9" descr="C:\Users\fauzisukiman\Desktop\template pp USM\Line.jpg"/>
          <p:cNvPicPr>
            <a:picLocks noChangeAspect="1" noChangeArrowheads="1"/>
          </p:cNvPicPr>
          <p:nvPr/>
        </p:nvPicPr>
        <p:blipFill>
          <a:blip r:embed="rId3" cstate="print"/>
          <a:srcRect l="833" t="10988"/>
          <a:stretch>
            <a:fillRect/>
          </a:stretch>
        </p:blipFill>
        <p:spPr bwMode="auto">
          <a:xfrm>
            <a:off x="0" y="191492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331639" y="148570"/>
            <a:ext cx="77967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600" dirty="0" smtClean="0"/>
              <a:t>13- </a:t>
            </a:r>
            <a:r>
              <a:rPr lang="en-MY" sz="1600" dirty="0"/>
              <a:t>Koha </a:t>
            </a:r>
            <a:r>
              <a:rPr lang="en-MY" sz="1600" dirty="0" smtClean="0"/>
              <a:t>Pitfalls and Issues : Implementation Stage</a:t>
            </a:r>
            <a:endParaRPr lang="en-MY" sz="1600" dirty="0"/>
          </a:p>
          <a:p>
            <a:endParaRPr lang="en-MY" sz="16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733256"/>
            <a:ext cx="1388777" cy="1041583"/>
          </a:xfrm>
          <a:prstGeom prst="rect">
            <a:avLst/>
          </a:prstGeom>
        </p:spPr>
      </p:pic>
      <p:sp>
        <p:nvSpPr>
          <p:cNvPr id="7" name="Rectangle 2"/>
          <p:cNvSpPr txBox="1">
            <a:spLocks/>
          </p:cNvSpPr>
          <p:nvPr/>
        </p:nvSpPr>
        <p:spPr>
          <a:xfrm>
            <a:off x="457200" y="692697"/>
            <a:ext cx="8229600" cy="576063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Financial Issues- Budget Constraints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Gap of library system acceptance between librarians and system developers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principal of open source awareness among librarians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“fear” feeling among librarians to accept, use and adopt new technology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Open source devoted as “unstable technology” for library system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librarians “mind set” that  open source is for small library only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Neglect to change-The librarians attitude towards the norm of doing task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Worriedness on  technical expertise and skills to use open source</a:t>
            </a:r>
            <a:endParaRPr lang="en-US" dirty="0" smtClean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Big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2060"/>
                </a:solidFill>
              </a:rPr>
              <a:t>Gap - Current Version vs New Released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Less Local Support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Handling Bad Perception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Dirty Data</a:t>
            </a:r>
          </a:p>
          <a:p>
            <a:pPr lvl="2" algn="l"/>
            <a:r>
              <a:rPr lang="en-US" sz="3200" dirty="0" smtClean="0">
                <a:solidFill>
                  <a:srgbClr val="002060"/>
                </a:solidFill>
              </a:rPr>
              <a:t>Duplicate</a:t>
            </a:r>
          </a:p>
          <a:p>
            <a:pPr lvl="2" algn="l"/>
            <a:r>
              <a:rPr lang="en-US" sz="3200" dirty="0" smtClean="0">
                <a:solidFill>
                  <a:srgbClr val="002060"/>
                </a:solidFill>
              </a:rPr>
              <a:t>Truncate</a:t>
            </a:r>
          </a:p>
          <a:p>
            <a:pPr lvl="2" algn="l"/>
            <a:r>
              <a:rPr lang="en-US" sz="3200" dirty="0" smtClean="0">
                <a:solidFill>
                  <a:srgbClr val="002060"/>
                </a:solidFill>
              </a:rPr>
              <a:t>Drop record</a:t>
            </a:r>
          </a:p>
          <a:p>
            <a:pPr lvl="2" algn="l"/>
            <a:r>
              <a:rPr lang="en-US" sz="3200" dirty="0" smtClean="0">
                <a:solidFill>
                  <a:srgbClr val="002060"/>
                </a:solidFill>
              </a:rPr>
              <a:t>Cataloging/Data Entry Error (Major? Minor?)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Koha Bugs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80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9552" y="260649"/>
            <a:ext cx="77724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MY" sz="12000" dirty="0"/>
          </a:p>
        </p:txBody>
      </p:sp>
      <p:pic>
        <p:nvPicPr>
          <p:cNvPr id="10" name="Picture 9" descr="C:\Users\fauzisukiman\Desktop\template pp USM\Line.jpg"/>
          <p:cNvPicPr>
            <a:picLocks noChangeAspect="1" noChangeArrowheads="1"/>
          </p:cNvPicPr>
          <p:nvPr/>
        </p:nvPicPr>
        <p:blipFill>
          <a:blip r:embed="rId3" cstate="print"/>
          <a:srcRect l="833" t="10988"/>
          <a:stretch>
            <a:fillRect/>
          </a:stretch>
        </p:blipFill>
        <p:spPr bwMode="auto">
          <a:xfrm>
            <a:off x="0" y="191492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331639" y="148570"/>
            <a:ext cx="77967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600" dirty="0" smtClean="0"/>
              <a:t>14- </a:t>
            </a:r>
            <a:r>
              <a:rPr lang="en-MY" sz="1600" dirty="0"/>
              <a:t>Koha Best </a:t>
            </a:r>
            <a:r>
              <a:rPr lang="en-MY" sz="1600" dirty="0" smtClean="0"/>
              <a:t>Practice and Method to Resolve</a:t>
            </a:r>
            <a:endParaRPr lang="en-MY" sz="1600" dirty="0"/>
          </a:p>
          <a:p>
            <a:endParaRPr lang="en-MY" sz="16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733256"/>
            <a:ext cx="1388777" cy="1041583"/>
          </a:xfrm>
          <a:prstGeom prst="rect">
            <a:avLst/>
          </a:prstGeom>
        </p:spPr>
      </p:pic>
      <p:sp>
        <p:nvSpPr>
          <p:cNvPr id="7" name="Rectangle 2"/>
          <p:cNvSpPr txBox="1">
            <a:spLocks/>
          </p:cNvSpPr>
          <p:nvPr/>
        </p:nvSpPr>
        <p:spPr>
          <a:xfrm>
            <a:off x="224073" y="603213"/>
            <a:ext cx="8833048" cy="565083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7200" dirty="0" smtClean="0">
                <a:solidFill>
                  <a:srgbClr val="FF0000"/>
                </a:solidFill>
              </a:rPr>
              <a:t>PhD Research on Librarians Acceptance </a:t>
            </a:r>
            <a:r>
              <a:rPr lang="en-US" sz="7200" dirty="0" smtClean="0">
                <a:solidFill>
                  <a:srgbClr val="002060"/>
                </a:solidFill>
              </a:rPr>
              <a:t>to Use Koha Open Source Library Information System Using the UTAUT Model by Zainab Ajab Mohideen (2017), an IT Officer from USM Library with 12 years of experience in library automation.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7200" dirty="0" smtClean="0">
                <a:solidFill>
                  <a:srgbClr val="002060"/>
                </a:solidFill>
              </a:rPr>
              <a:t>The research findings</a:t>
            </a:r>
            <a:r>
              <a:rPr lang="en-US" sz="7200" dirty="0">
                <a:solidFill>
                  <a:srgbClr val="002060"/>
                </a:solidFill>
              </a:rPr>
              <a:t> </a:t>
            </a:r>
            <a:r>
              <a:rPr lang="en-US" sz="7200" dirty="0" smtClean="0">
                <a:solidFill>
                  <a:srgbClr val="002060"/>
                </a:solidFill>
              </a:rPr>
              <a:t>reflect the </a:t>
            </a:r>
            <a:r>
              <a:rPr lang="en-US" sz="7200" dirty="0" smtClean="0">
                <a:solidFill>
                  <a:srgbClr val="FF0000"/>
                </a:solidFill>
              </a:rPr>
              <a:t>acceptance level of Koha </a:t>
            </a:r>
            <a:r>
              <a:rPr lang="en-US" sz="7200" dirty="0" smtClean="0">
                <a:solidFill>
                  <a:srgbClr val="002060"/>
                </a:solidFill>
              </a:rPr>
              <a:t>among IPTA and IPTS Libraries are 0.798% (~80%) above the Excellent acceptance.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7200" dirty="0" smtClean="0">
                <a:solidFill>
                  <a:srgbClr val="002060"/>
                </a:solidFill>
              </a:rPr>
              <a:t>The librarians </a:t>
            </a:r>
            <a:r>
              <a:rPr lang="en-US" sz="7200" dirty="0" smtClean="0">
                <a:solidFill>
                  <a:srgbClr val="FF0000"/>
                </a:solidFill>
              </a:rPr>
              <a:t>acceptance on Koha </a:t>
            </a:r>
            <a:r>
              <a:rPr lang="en-US" sz="7200" dirty="0" smtClean="0">
                <a:solidFill>
                  <a:srgbClr val="002060"/>
                </a:solidFill>
              </a:rPr>
              <a:t>is based on System Quality , Information Quality, Performance Expectancy, Social Influence and Attitude towards using technology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7200" dirty="0" smtClean="0">
                <a:solidFill>
                  <a:srgbClr val="002060"/>
                </a:solidFill>
              </a:rPr>
              <a:t>The </a:t>
            </a:r>
            <a:r>
              <a:rPr lang="en-US" sz="7200" dirty="0" smtClean="0">
                <a:solidFill>
                  <a:srgbClr val="FF0000"/>
                </a:solidFill>
              </a:rPr>
              <a:t>rejected acceptance </a:t>
            </a:r>
            <a:r>
              <a:rPr lang="en-US" sz="7200" dirty="0" smtClean="0">
                <a:solidFill>
                  <a:srgbClr val="002060"/>
                </a:solidFill>
              </a:rPr>
              <a:t>on Koha is based on  Information technology skill, cost, effort expectancy and self-efficacy. This indicates that information technology skill, cost, effort expectancy and self-efficacy are not relevant for Koha open source adoption in the library. </a:t>
            </a:r>
          </a:p>
          <a:p>
            <a:pPr algn="l"/>
            <a:endParaRPr lang="en-US" sz="6400" dirty="0" smtClean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6400" dirty="0" smtClean="0">
                <a:solidFill>
                  <a:srgbClr val="002060"/>
                </a:solidFill>
              </a:rPr>
              <a:t>Follow </a:t>
            </a:r>
            <a:r>
              <a:rPr lang="en-US" sz="6400" dirty="0" smtClean="0">
                <a:solidFill>
                  <a:srgbClr val="002060"/>
                </a:solidFill>
              </a:rPr>
              <a:t>Koha Release (Stable Release)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6400" dirty="0" smtClean="0">
                <a:solidFill>
                  <a:srgbClr val="002060"/>
                </a:solidFill>
              </a:rPr>
              <a:t>Get connected with Koha Community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6400" dirty="0" smtClean="0">
                <a:solidFill>
                  <a:srgbClr val="002060"/>
                </a:solidFill>
              </a:rPr>
              <a:t>Migration</a:t>
            </a:r>
          </a:p>
          <a:p>
            <a:pPr lvl="2" algn="l"/>
            <a:r>
              <a:rPr lang="en-US" sz="6400" dirty="0" smtClean="0">
                <a:solidFill>
                  <a:srgbClr val="002060"/>
                </a:solidFill>
              </a:rPr>
              <a:t>MARC21 Current Format Verification</a:t>
            </a:r>
          </a:p>
          <a:p>
            <a:pPr lvl="2" algn="l"/>
            <a:r>
              <a:rPr lang="en-US" sz="6400" dirty="0" smtClean="0">
                <a:solidFill>
                  <a:srgbClr val="002060"/>
                </a:solidFill>
              </a:rPr>
              <a:t>Know your current data, what it should be?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6400" dirty="0" smtClean="0">
                <a:solidFill>
                  <a:srgbClr val="002060"/>
                </a:solidFill>
              </a:rPr>
              <a:t>Implementation</a:t>
            </a:r>
          </a:p>
          <a:p>
            <a:pPr lvl="2" algn="l"/>
            <a:r>
              <a:rPr lang="en-US" sz="6400" dirty="0" smtClean="0">
                <a:solidFill>
                  <a:srgbClr val="002060"/>
                </a:solidFill>
              </a:rPr>
              <a:t>Koha Local Team (Implementation &amp; Support)</a:t>
            </a:r>
          </a:p>
          <a:p>
            <a:pPr lvl="2" algn="l"/>
            <a:r>
              <a:rPr lang="en-US" sz="6400" dirty="0" smtClean="0">
                <a:solidFill>
                  <a:srgbClr val="002060"/>
                </a:solidFill>
              </a:rPr>
              <a:t>Centralization</a:t>
            </a:r>
          </a:p>
          <a:p>
            <a:pPr lvl="2" algn="l"/>
            <a:r>
              <a:rPr lang="en-US" sz="6400" dirty="0" smtClean="0">
                <a:solidFill>
                  <a:srgbClr val="002060"/>
                </a:solidFill>
              </a:rPr>
              <a:t>Support from management and staffs</a:t>
            </a:r>
          </a:p>
          <a:p>
            <a:pPr lvl="2" algn="l"/>
            <a:r>
              <a:rPr lang="en-US" sz="6400" dirty="0" smtClean="0">
                <a:solidFill>
                  <a:srgbClr val="002060"/>
                </a:solidFill>
              </a:rPr>
              <a:t>Check all Koha setting, preferences</a:t>
            </a:r>
          </a:p>
          <a:p>
            <a:pPr lvl="2" algn="l"/>
            <a:r>
              <a:rPr lang="en-US" sz="6400" dirty="0" smtClean="0">
                <a:solidFill>
                  <a:srgbClr val="002060"/>
                </a:solidFill>
              </a:rPr>
              <a:t>Review current library policy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6400" dirty="0" smtClean="0">
                <a:solidFill>
                  <a:srgbClr val="002060"/>
                </a:solidFill>
              </a:rPr>
              <a:t>Regular DB or System Backup (Image Backup)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6400" dirty="0" smtClean="0">
                <a:solidFill>
                  <a:srgbClr val="FF0000"/>
                </a:solidFill>
              </a:rPr>
              <a:t>Go For Koha!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18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9552" y="260649"/>
            <a:ext cx="77724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MY" sz="12000" dirty="0"/>
          </a:p>
        </p:txBody>
      </p:sp>
      <p:pic>
        <p:nvPicPr>
          <p:cNvPr id="10" name="Picture 9" descr="C:\Users\fauzisukiman\Desktop\template pp USM\Line.jpg"/>
          <p:cNvPicPr>
            <a:picLocks noChangeAspect="1" noChangeArrowheads="1"/>
          </p:cNvPicPr>
          <p:nvPr/>
        </p:nvPicPr>
        <p:blipFill>
          <a:blip r:embed="rId3" cstate="print"/>
          <a:srcRect l="833" t="10988"/>
          <a:stretch>
            <a:fillRect/>
          </a:stretch>
        </p:blipFill>
        <p:spPr bwMode="auto">
          <a:xfrm>
            <a:off x="0" y="191492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331639" y="148570"/>
            <a:ext cx="77967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600" dirty="0" smtClean="0"/>
              <a:t>15- </a:t>
            </a:r>
            <a:r>
              <a:rPr lang="en-MY" sz="1600" dirty="0" smtClean="0"/>
              <a:t>Koha : Steps Taken</a:t>
            </a:r>
            <a:endParaRPr lang="en-MY" sz="16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733256"/>
            <a:ext cx="1388777" cy="104158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1032" y="617837"/>
            <a:ext cx="903700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sz="2400" dirty="0"/>
              <a:t>Data Clean up 2014 - Editing Data start on 27 Jan 2014 by Staffs of PHS, IPPT, and KJ. </a:t>
            </a:r>
            <a:endParaRPr lang="en-MY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sz="2400" dirty="0" smtClean="0"/>
              <a:t>Change </a:t>
            </a:r>
            <a:r>
              <a:rPr lang="en-MY" sz="2400" dirty="0"/>
              <a:t>domain from elib.eng.usm.my to elib.usm.my on 24/10/2013.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sz="2400" dirty="0"/>
              <a:t>Koha 3.12.5 - (153 tables) - official release - upgrade and transfer to new server from koha.eng.usm.my to elib.eng.usm.my on 7/10/2013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sz="2400" dirty="0"/>
              <a:t>Koha 3.12 - (152 tables) - Upgrade from 3.10 to 3.12 on 19/07/2013.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sz="2400" dirty="0"/>
              <a:t>Koha 3.10 - (145 tables) - Cloned on 6/06/2013 for training purpose kohadev.eng.usm.my.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sz="2400" dirty="0"/>
              <a:t>Koha 3.16.02 - Upgrade from 3.12 to 3.16.02 on 16/08/2014.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sz="2400" dirty="0"/>
              <a:t>Koha 3.18.02 - Upgrade from 3.16 to 3.18.02 on 01/01/2015 / 10 </a:t>
            </a:r>
            <a:r>
              <a:rPr lang="en-MY" sz="2400" dirty="0" err="1"/>
              <a:t>Rabi'ul</a:t>
            </a:r>
            <a:r>
              <a:rPr lang="en-MY" sz="2400" dirty="0"/>
              <a:t> </a:t>
            </a:r>
            <a:r>
              <a:rPr lang="en-MY" sz="2400" dirty="0" err="1"/>
              <a:t>Awal</a:t>
            </a:r>
            <a:r>
              <a:rPr lang="en-MY" sz="2400" dirty="0"/>
              <a:t> 1436 </a:t>
            </a:r>
            <a:r>
              <a:rPr lang="en-MY" sz="2400" dirty="0" err="1"/>
              <a:t>Hijrah</a:t>
            </a:r>
            <a:r>
              <a:rPr lang="en-MY" sz="24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sz="2400" dirty="0"/>
              <a:t>Koha 3.20.3 - Upgrade from 3.18.02 to 3.20.03 on 10/09/2015 / 26 </a:t>
            </a:r>
            <a:r>
              <a:rPr lang="en-MY" sz="2400" dirty="0" err="1"/>
              <a:t>Zulkaedah</a:t>
            </a:r>
            <a:r>
              <a:rPr lang="en-MY" sz="2400" dirty="0"/>
              <a:t> 1436 </a:t>
            </a:r>
            <a:r>
              <a:rPr lang="en-MY" sz="2400" dirty="0" err="1"/>
              <a:t>Hijrah</a:t>
            </a:r>
            <a:r>
              <a:rPr lang="en-MY" sz="24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sz="2400" dirty="0"/>
              <a:t>Koha 3.22.01 - Upgrade from 3.20.03 to 3.22.01 on 31/12/2015 / 19Rabi'ul </a:t>
            </a:r>
            <a:r>
              <a:rPr lang="en-MY" sz="2400" dirty="0" err="1"/>
              <a:t>Awal</a:t>
            </a:r>
            <a:r>
              <a:rPr lang="en-MY" sz="2400" dirty="0"/>
              <a:t> 1437 </a:t>
            </a:r>
            <a:r>
              <a:rPr lang="en-MY" sz="2400" dirty="0" err="1"/>
              <a:t>Hijrah</a:t>
            </a:r>
            <a:r>
              <a:rPr lang="en-MY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853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9552" y="260649"/>
            <a:ext cx="77724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MY" sz="12000" dirty="0"/>
          </a:p>
        </p:txBody>
      </p:sp>
      <p:pic>
        <p:nvPicPr>
          <p:cNvPr id="10" name="Picture 9" descr="C:\Users\fauzisukiman\Desktop\template pp USM\Line.jpg"/>
          <p:cNvPicPr>
            <a:picLocks noChangeAspect="1" noChangeArrowheads="1"/>
          </p:cNvPicPr>
          <p:nvPr/>
        </p:nvPicPr>
        <p:blipFill>
          <a:blip r:embed="rId3" cstate="print"/>
          <a:srcRect l="833" t="10988"/>
          <a:stretch>
            <a:fillRect/>
          </a:stretch>
        </p:blipFill>
        <p:spPr bwMode="auto">
          <a:xfrm>
            <a:off x="0" y="191492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331639" y="148570"/>
            <a:ext cx="77967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600" dirty="0" smtClean="0"/>
              <a:t>16- </a:t>
            </a:r>
            <a:r>
              <a:rPr lang="en-MY" sz="1600" dirty="0"/>
              <a:t>Conclusion</a:t>
            </a:r>
          </a:p>
          <a:p>
            <a:endParaRPr lang="en-MY" sz="16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733256"/>
            <a:ext cx="1388777" cy="1041583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39552" y="27866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MY" dirty="0" smtClean="0"/>
              <a:t>Koha Progress . . .</a:t>
            </a:r>
            <a:endParaRPr lang="en-MY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360363" y="1466969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MY" dirty="0" smtClean="0">
                <a:solidFill>
                  <a:srgbClr val="002060"/>
                </a:solidFill>
              </a:rPr>
              <a:t>Koha 3.22.2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MY" dirty="0" smtClean="0">
                <a:solidFill>
                  <a:srgbClr val="002060"/>
                </a:solidFill>
              </a:rPr>
              <a:t>Koha 3.20.8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MY" dirty="0" smtClean="0">
                <a:solidFill>
                  <a:srgbClr val="002060"/>
                </a:solidFill>
              </a:rPr>
              <a:t>Koha 3.22.3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MY" dirty="0" smtClean="0">
                <a:solidFill>
                  <a:srgbClr val="002060"/>
                </a:solidFill>
              </a:rPr>
              <a:t>Koha 3.22.4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MY" dirty="0" smtClean="0">
                <a:solidFill>
                  <a:srgbClr val="002060"/>
                </a:solidFill>
              </a:rPr>
              <a:t>Koha 3.20.9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MY" dirty="0" smtClean="0">
                <a:solidFill>
                  <a:srgbClr val="002060"/>
                </a:solidFill>
              </a:rPr>
              <a:t>Koha 3.20.10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MY" dirty="0" smtClean="0">
                <a:solidFill>
                  <a:srgbClr val="002060"/>
                </a:solidFill>
              </a:rPr>
              <a:t>Koha 3.22.5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MY" dirty="0" smtClean="0">
                <a:solidFill>
                  <a:srgbClr val="002060"/>
                </a:solidFill>
              </a:rPr>
              <a:t>Koha 3.22.6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MY" dirty="0" smtClean="0">
                <a:solidFill>
                  <a:srgbClr val="002060"/>
                </a:solidFill>
              </a:rPr>
              <a:t>Koha 3.20.11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MY" dirty="0" smtClean="0">
                <a:solidFill>
                  <a:srgbClr val="002060"/>
                </a:solidFill>
              </a:rPr>
              <a:t>Koha 3.22.7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MY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MY" dirty="0"/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4368384" y="1439683"/>
            <a:ext cx="4038600" cy="4525963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MY" dirty="0" smtClean="0"/>
              <a:t>Koha 16.05</a:t>
            </a:r>
          </a:p>
          <a:p>
            <a:r>
              <a:rPr lang="en-MY" dirty="0" smtClean="0"/>
              <a:t>Koha 3.20.12</a:t>
            </a:r>
          </a:p>
          <a:p>
            <a:r>
              <a:rPr lang="en-MY" dirty="0" smtClean="0"/>
              <a:t>Koha 16.05.1</a:t>
            </a:r>
          </a:p>
          <a:p>
            <a:r>
              <a:rPr lang="en-MY" dirty="0" smtClean="0"/>
              <a:t>Koha 3.22.8</a:t>
            </a:r>
          </a:p>
          <a:p>
            <a:r>
              <a:rPr lang="en-MY" dirty="0" smtClean="0"/>
              <a:t>Koha 3.20.13</a:t>
            </a:r>
          </a:p>
          <a:p>
            <a:r>
              <a:rPr lang="en-MY" dirty="0" smtClean="0"/>
              <a:t>Koha 3.22.9</a:t>
            </a:r>
          </a:p>
          <a:p>
            <a:r>
              <a:rPr lang="en-MY" dirty="0" smtClean="0"/>
              <a:t>Koha 16.05.2</a:t>
            </a:r>
          </a:p>
          <a:p>
            <a:r>
              <a:rPr lang="en-MY" dirty="0" smtClean="0"/>
              <a:t>Koha 3.20.14</a:t>
            </a:r>
          </a:p>
          <a:p>
            <a:r>
              <a:rPr lang="en-MY" dirty="0" smtClean="0"/>
              <a:t>Koha 16.05.3</a:t>
            </a:r>
          </a:p>
          <a:p>
            <a:r>
              <a:rPr lang="en-MY" dirty="0" smtClean="0">
                <a:solidFill>
                  <a:srgbClr val="FF0000"/>
                </a:solidFill>
              </a:rPr>
              <a:t>Koha 16.11.6 (year 2017)</a:t>
            </a:r>
          </a:p>
          <a:p>
            <a:endParaRPr lang="en-MY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57200" y="546673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MY" dirty="0" smtClean="0"/>
              <a:t>More to come . . .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88703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76257"/>
            <a:ext cx="8229600" cy="1143000"/>
          </a:xfrm>
        </p:spPr>
        <p:txBody>
          <a:bodyPr>
            <a:noAutofit/>
          </a:bodyPr>
          <a:lstStyle/>
          <a:p>
            <a:r>
              <a:rPr lang="en-MY" sz="11500" i="1" dirty="0"/>
              <a:t>THANK YOU</a:t>
            </a:r>
          </a:p>
        </p:txBody>
      </p:sp>
      <p:pic>
        <p:nvPicPr>
          <p:cNvPr id="4" name="Picture 3" descr="C:\Users\fauzisukiman\Desktop\template pp USM\Line.jpg"/>
          <p:cNvPicPr>
            <a:picLocks noChangeAspect="1" noChangeArrowheads="1"/>
          </p:cNvPicPr>
          <p:nvPr/>
        </p:nvPicPr>
        <p:blipFill>
          <a:blip r:embed="rId2" cstate="print"/>
          <a:srcRect l="833" t="10988"/>
          <a:stretch>
            <a:fillRect/>
          </a:stretch>
        </p:blipFill>
        <p:spPr bwMode="auto">
          <a:xfrm>
            <a:off x="0" y="191492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:\Users\fauzisukiman\Desktop\template pp USM\Line.jpg"/>
          <p:cNvPicPr>
            <a:picLocks noChangeAspect="1" noChangeArrowheads="1"/>
          </p:cNvPicPr>
          <p:nvPr/>
        </p:nvPicPr>
        <p:blipFill>
          <a:blip r:embed="rId2" cstate="print"/>
          <a:srcRect l="833" t="10988"/>
          <a:stretch>
            <a:fillRect/>
          </a:stretch>
        </p:blipFill>
        <p:spPr bwMode="auto">
          <a:xfrm>
            <a:off x="10344" y="2146834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:\Users\fauzisukiman\Desktop\template pp USM\Line.jpg"/>
          <p:cNvPicPr>
            <a:picLocks noChangeAspect="1" noChangeArrowheads="1"/>
          </p:cNvPicPr>
          <p:nvPr/>
        </p:nvPicPr>
        <p:blipFill>
          <a:blip r:embed="rId2" cstate="print"/>
          <a:srcRect l="833" t="10988"/>
          <a:stretch>
            <a:fillRect/>
          </a:stretch>
        </p:blipFill>
        <p:spPr bwMode="auto">
          <a:xfrm>
            <a:off x="10344" y="6309320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5223" y="5267737"/>
            <a:ext cx="1388777" cy="1041583"/>
          </a:xfrm>
          <a:prstGeom prst="rect">
            <a:avLst/>
          </a:prstGeom>
        </p:spPr>
      </p:pic>
      <p:pic>
        <p:nvPicPr>
          <p:cNvPr id="8" name="Picture 7" descr="C:\Users\fauzisukiman\Desktop\template pp USM\USM 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54" y="2531351"/>
            <a:ext cx="4680520" cy="1465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s://encrypted-tbn0.gstatic.com/images?q=tbn:ANd9GcSXPaSpo81EXHsqWBq_UdFTi2ENszrG1Q2LYettvyXLuYkWCf8aXhR5aZ4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673042"/>
            <a:ext cx="3052631" cy="1438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9574" y="4183662"/>
            <a:ext cx="4610400" cy="199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69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9552" y="260649"/>
            <a:ext cx="77724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MY" sz="12000" dirty="0"/>
          </a:p>
        </p:txBody>
      </p:sp>
      <p:pic>
        <p:nvPicPr>
          <p:cNvPr id="10" name="Picture 9" descr="C:\Users\fauzisukiman\Desktop\template pp USM\Line.jpg"/>
          <p:cNvPicPr>
            <a:picLocks noChangeAspect="1" noChangeArrowheads="1"/>
          </p:cNvPicPr>
          <p:nvPr/>
        </p:nvPicPr>
        <p:blipFill>
          <a:blip r:embed="rId3" cstate="print"/>
          <a:srcRect l="833" t="10988"/>
          <a:stretch>
            <a:fillRect/>
          </a:stretch>
        </p:blipFill>
        <p:spPr bwMode="auto">
          <a:xfrm>
            <a:off x="0" y="191492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331640" y="148570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000" dirty="0"/>
              <a:t>1-   Library New Paradigm for Open Solution System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4956" y="5990548"/>
            <a:ext cx="1209265" cy="906949"/>
          </a:xfrm>
          <a:prstGeom prst="rect">
            <a:avLst/>
          </a:prstGeom>
        </p:spPr>
      </p:pic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824868602"/>
              </p:ext>
            </p:extLst>
          </p:nvPr>
        </p:nvGraphicFramePr>
        <p:xfrm>
          <a:off x="179512" y="1346378"/>
          <a:ext cx="8784976" cy="6051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1654" y="1326341"/>
            <a:ext cx="1950720" cy="126796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83141" y="1360161"/>
            <a:ext cx="27745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400" dirty="0" err="1"/>
              <a:t>Mampu</a:t>
            </a:r>
            <a:r>
              <a:rPr lang="en-MY" sz="2400" dirty="0"/>
              <a:t>: Goodbye </a:t>
            </a:r>
            <a:r>
              <a:rPr lang="en-MY" sz="2400" dirty="0" err="1"/>
              <a:t>eGovt</a:t>
            </a:r>
            <a:r>
              <a:rPr lang="en-MY" sz="2400" dirty="0"/>
              <a:t>, it’s all about Digital Government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6879" y="1360161"/>
            <a:ext cx="30955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400" dirty="0"/>
              <a:t>“Transforming Higher Education for a Sustainable Tomorrow”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87622" y="5959891"/>
            <a:ext cx="3556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400" dirty="0" smtClean="0"/>
              <a:t>→Launched: 16 July 2004</a:t>
            </a:r>
          </a:p>
          <a:p>
            <a:r>
              <a:rPr lang="en-MY" sz="2400" dirty="0" smtClean="0"/>
              <a:t>→Usage: Public Sector</a:t>
            </a:r>
            <a:endParaRPr lang="en-MY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5990142"/>
            <a:ext cx="3556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400" dirty="0" smtClean="0"/>
              <a:t>→Phase I: 2008 - 2013</a:t>
            </a:r>
          </a:p>
          <a:p>
            <a:r>
              <a:rPr lang="en-MY" sz="2400" dirty="0" smtClean="0"/>
              <a:t>→Phase II: 2014 - 2025</a:t>
            </a:r>
          </a:p>
          <a:p>
            <a:endParaRPr lang="en-MY" sz="2400" dirty="0"/>
          </a:p>
        </p:txBody>
      </p:sp>
      <p:sp>
        <p:nvSpPr>
          <p:cNvPr id="6" name="Rectangle 5"/>
          <p:cNvSpPr/>
          <p:nvPr/>
        </p:nvSpPr>
        <p:spPr>
          <a:xfrm>
            <a:off x="-190514" y="476673"/>
            <a:ext cx="951504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7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WHAT AND HOW LIBRARIANS’ SEES?</a:t>
            </a:r>
            <a:endParaRPr lang="en-US" sz="47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206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9552" y="260649"/>
            <a:ext cx="77724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MY" sz="12000" dirty="0"/>
          </a:p>
        </p:txBody>
      </p:sp>
      <p:pic>
        <p:nvPicPr>
          <p:cNvPr id="10" name="Picture 9" descr="C:\Users\fauzisukiman\Desktop\template pp USM\Line.jpg"/>
          <p:cNvPicPr>
            <a:picLocks noChangeAspect="1" noChangeArrowheads="1"/>
          </p:cNvPicPr>
          <p:nvPr/>
        </p:nvPicPr>
        <p:blipFill>
          <a:blip r:embed="rId3" cstate="print"/>
          <a:srcRect l="833" t="10988"/>
          <a:stretch>
            <a:fillRect/>
          </a:stretch>
        </p:blipFill>
        <p:spPr bwMode="auto">
          <a:xfrm>
            <a:off x="0" y="191492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331640" y="148570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000" dirty="0"/>
              <a:t>2-   Introduction to Koha Integrated Library Management System 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733256"/>
            <a:ext cx="1388777" cy="104158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14378" y="5417928"/>
            <a:ext cx="82624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800" dirty="0">
                <a:solidFill>
                  <a:srgbClr val="FF0000"/>
                </a:solidFill>
              </a:rPr>
              <a:t>The World’s First Free and Open Source Library System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89620421"/>
              </p:ext>
            </p:extLst>
          </p:nvPr>
        </p:nvGraphicFramePr>
        <p:xfrm>
          <a:off x="697452" y="548680"/>
          <a:ext cx="7749096" cy="25588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4165646297"/>
              </p:ext>
            </p:extLst>
          </p:nvPr>
        </p:nvGraphicFramePr>
        <p:xfrm>
          <a:off x="657164" y="1871115"/>
          <a:ext cx="7776864" cy="36410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6" name="Rectangle 5"/>
          <p:cNvSpPr/>
          <p:nvPr/>
        </p:nvSpPr>
        <p:spPr>
          <a:xfrm>
            <a:off x="1362844" y="4564543"/>
            <a:ext cx="6572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FF0000"/>
              </a:buClr>
              <a:buSzPct val="45000"/>
              <a:defRPr/>
            </a:pPr>
            <a:r>
              <a:rPr lang="en-US" sz="3200" dirty="0"/>
              <a:t>2008 Koha 2.2.9 installed at IPPT, USM</a:t>
            </a:r>
          </a:p>
        </p:txBody>
      </p:sp>
    </p:spTree>
    <p:extLst>
      <p:ext uri="{BB962C8B-B14F-4D97-AF65-F5344CB8AC3E}">
        <p14:creationId xmlns:p14="http://schemas.microsoft.com/office/powerpoint/2010/main" val="384514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9552" y="260649"/>
            <a:ext cx="77724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MY" sz="12000" dirty="0"/>
          </a:p>
        </p:txBody>
      </p:sp>
      <p:pic>
        <p:nvPicPr>
          <p:cNvPr id="10" name="Picture 9" descr="C:\Users\fauzisukiman\Desktop\template pp USM\Line.jpg"/>
          <p:cNvPicPr>
            <a:picLocks noChangeAspect="1" noChangeArrowheads="1"/>
          </p:cNvPicPr>
          <p:nvPr/>
        </p:nvPicPr>
        <p:blipFill>
          <a:blip r:embed="rId3" cstate="print"/>
          <a:srcRect l="833" t="10988"/>
          <a:stretch>
            <a:fillRect/>
          </a:stretch>
        </p:blipFill>
        <p:spPr bwMode="auto">
          <a:xfrm>
            <a:off x="0" y="191492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331640" y="148570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000"/>
              <a:t>3-   Why Koha ?</a:t>
            </a:r>
            <a:endParaRPr lang="en-MY" sz="20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733256"/>
            <a:ext cx="1388777" cy="1041583"/>
          </a:xfrm>
          <a:prstGeom prst="rect">
            <a:avLst/>
          </a:prstGeom>
        </p:spPr>
      </p:pic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0423984"/>
              </p:ext>
            </p:extLst>
          </p:nvPr>
        </p:nvGraphicFramePr>
        <p:xfrm>
          <a:off x="457200" y="1207293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9528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9552" y="260649"/>
            <a:ext cx="77724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MY" sz="12000" dirty="0"/>
          </a:p>
        </p:txBody>
      </p:sp>
      <p:pic>
        <p:nvPicPr>
          <p:cNvPr id="10" name="Picture 9" descr="C:\Users\fauzisukiman\Desktop\template pp USM\Line.jpg"/>
          <p:cNvPicPr>
            <a:picLocks noChangeAspect="1" noChangeArrowheads="1"/>
          </p:cNvPicPr>
          <p:nvPr/>
        </p:nvPicPr>
        <p:blipFill>
          <a:blip r:embed="rId3" cstate="print"/>
          <a:srcRect l="833" t="10988"/>
          <a:stretch>
            <a:fillRect/>
          </a:stretch>
        </p:blipFill>
        <p:spPr bwMode="auto">
          <a:xfrm>
            <a:off x="0" y="191492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331640" y="148570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000" dirty="0"/>
              <a:t>4-   Koha Users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733256"/>
            <a:ext cx="1388777" cy="104158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/>
          <a:srcRect l="15647" t="18750" r="23647" b="17708"/>
          <a:stretch/>
        </p:blipFill>
        <p:spPr>
          <a:xfrm>
            <a:off x="539552" y="1229073"/>
            <a:ext cx="7898642" cy="46482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8" name="TextBox 7"/>
          <p:cNvSpPr txBox="1"/>
          <p:nvPr/>
        </p:nvSpPr>
        <p:spPr>
          <a:xfrm>
            <a:off x="2251212" y="449290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+mn-lt"/>
                <a:cs typeface="Arial" pitchFamily="34" charset="0"/>
              </a:rPr>
              <a:t>+6000 KOHA USERS</a:t>
            </a:r>
            <a:endParaRPr lang="en-MY" sz="3200" b="1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9842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9552" y="260649"/>
            <a:ext cx="77724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MY" sz="12000" dirty="0"/>
          </a:p>
        </p:txBody>
      </p:sp>
      <p:pic>
        <p:nvPicPr>
          <p:cNvPr id="10" name="Picture 9" descr="C:\Users\fauzisukiman\Desktop\template pp USM\Line.jpg"/>
          <p:cNvPicPr>
            <a:picLocks noChangeAspect="1" noChangeArrowheads="1"/>
          </p:cNvPicPr>
          <p:nvPr/>
        </p:nvPicPr>
        <p:blipFill>
          <a:blip r:embed="rId3" cstate="print"/>
          <a:srcRect l="833" t="10988"/>
          <a:stretch>
            <a:fillRect/>
          </a:stretch>
        </p:blipFill>
        <p:spPr bwMode="auto">
          <a:xfrm>
            <a:off x="0" y="191492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331640" y="148570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000" dirty="0"/>
              <a:t>5-   Library System : Open Source Vs Proprietary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733256"/>
            <a:ext cx="1388777" cy="1041583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346946"/>
              </p:ext>
            </p:extLst>
          </p:nvPr>
        </p:nvGraphicFramePr>
        <p:xfrm>
          <a:off x="395536" y="764930"/>
          <a:ext cx="8496945" cy="558936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60240"/>
                <a:gridCol w="2880320"/>
                <a:gridCol w="3456385"/>
              </a:tblGrid>
              <a:tr h="621041">
                <a:tc>
                  <a:txBody>
                    <a:bodyPr/>
                    <a:lstStyle/>
                    <a:p>
                      <a:pPr algn="ctr"/>
                      <a:r>
                        <a:rPr lang="en-MY" dirty="0" smtClean="0">
                          <a:solidFill>
                            <a:srgbClr val="002060"/>
                          </a:solidFill>
                        </a:rPr>
                        <a:t>CRITERION</a:t>
                      </a:r>
                      <a:endParaRPr lang="en-MY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 smtClean="0">
                          <a:solidFill>
                            <a:srgbClr val="002060"/>
                          </a:solidFill>
                        </a:rPr>
                        <a:t>OPEN SOURCE</a:t>
                      </a:r>
                      <a:endParaRPr lang="en-MY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 smtClean="0">
                          <a:solidFill>
                            <a:srgbClr val="002060"/>
                          </a:solidFill>
                        </a:rPr>
                        <a:t>PROPRIETARY</a:t>
                      </a:r>
                      <a:endParaRPr lang="en-MY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  <a:tr h="621041">
                <a:tc>
                  <a:txBody>
                    <a:bodyPr/>
                    <a:lstStyle/>
                    <a:p>
                      <a:r>
                        <a:rPr lang="en-MY" dirty="0" smtClean="0"/>
                        <a:t>Cost Value</a:t>
                      </a:r>
                      <a:endParaRPr lang="en-MY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 smtClean="0"/>
                        <a:t>FREE with source code</a:t>
                      </a:r>
                      <a:endParaRPr lang="en-MY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 smtClean="0"/>
                        <a:t>Purchased</a:t>
                      </a:r>
                      <a:r>
                        <a:rPr lang="en-MY" baseline="0" dirty="0" smtClean="0"/>
                        <a:t> WITHOUT source code</a:t>
                      </a:r>
                      <a:endParaRPr lang="en-MY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621041">
                <a:tc>
                  <a:txBody>
                    <a:bodyPr/>
                    <a:lstStyle/>
                    <a:p>
                      <a:r>
                        <a:rPr lang="en-MY" dirty="0" smtClean="0"/>
                        <a:t>Vendor-log in</a:t>
                      </a:r>
                      <a:endParaRPr lang="en-MY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 smtClean="0"/>
                        <a:t>NO</a:t>
                      </a:r>
                      <a:endParaRPr lang="en-MY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 smtClean="0"/>
                        <a:t>YES</a:t>
                      </a:r>
                      <a:endParaRPr lang="en-MY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621041">
                <a:tc>
                  <a:txBody>
                    <a:bodyPr/>
                    <a:lstStyle/>
                    <a:p>
                      <a:r>
                        <a:rPr lang="en-MY" dirty="0" smtClean="0"/>
                        <a:t>Maintenance</a:t>
                      </a:r>
                      <a:endParaRPr lang="en-MY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 smtClean="0"/>
                        <a:t>In-House</a:t>
                      </a:r>
                      <a:endParaRPr lang="en-MY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 smtClean="0"/>
                        <a:t>Vendor with Agreement Contract</a:t>
                      </a:r>
                      <a:endParaRPr lang="en-MY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621041">
                <a:tc>
                  <a:txBody>
                    <a:bodyPr/>
                    <a:lstStyle/>
                    <a:p>
                      <a:r>
                        <a:rPr lang="en-MY" dirty="0" smtClean="0"/>
                        <a:t>License</a:t>
                      </a:r>
                      <a:endParaRPr lang="en-MY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 smtClean="0"/>
                        <a:t>NO</a:t>
                      </a:r>
                      <a:endParaRPr lang="en-MY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 smtClean="0"/>
                        <a:t>YES</a:t>
                      </a:r>
                      <a:endParaRPr lang="en-MY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621041">
                <a:tc>
                  <a:txBody>
                    <a:bodyPr/>
                    <a:lstStyle/>
                    <a:p>
                      <a:r>
                        <a:rPr lang="en-MY" dirty="0" smtClean="0"/>
                        <a:t>SIP2</a:t>
                      </a:r>
                      <a:endParaRPr lang="en-MY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 smtClean="0"/>
                        <a:t>YES</a:t>
                      </a:r>
                      <a:endParaRPr lang="en-MY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 smtClean="0"/>
                        <a:t>YES</a:t>
                      </a:r>
                      <a:endParaRPr lang="en-MY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621041">
                <a:tc>
                  <a:txBody>
                    <a:bodyPr/>
                    <a:lstStyle/>
                    <a:p>
                      <a:r>
                        <a:rPr lang="en-MY" dirty="0" smtClean="0"/>
                        <a:t>Z39.5</a:t>
                      </a:r>
                      <a:endParaRPr lang="en-MY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 smtClean="0"/>
                        <a:t>YES</a:t>
                      </a:r>
                      <a:endParaRPr lang="en-MY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 smtClean="0"/>
                        <a:t>YES </a:t>
                      </a:r>
                      <a:endParaRPr lang="en-MY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621041">
                <a:tc>
                  <a:txBody>
                    <a:bodyPr/>
                    <a:lstStyle/>
                    <a:p>
                      <a:r>
                        <a:rPr lang="en-MY" dirty="0" smtClean="0"/>
                        <a:t>Application based</a:t>
                      </a:r>
                      <a:endParaRPr lang="en-MY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 smtClean="0"/>
                        <a:t>Web</a:t>
                      </a:r>
                      <a:endParaRPr lang="en-MY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 smtClean="0"/>
                        <a:t>Client</a:t>
                      </a:r>
                      <a:endParaRPr lang="en-MY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621041">
                <a:tc>
                  <a:txBody>
                    <a:bodyPr/>
                    <a:lstStyle/>
                    <a:p>
                      <a:r>
                        <a:rPr lang="en-MY" dirty="0" smtClean="0"/>
                        <a:t>Support Service</a:t>
                      </a:r>
                      <a:endParaRPr lang="en-MY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 smtClean="0"/>
                        <a:t>Community</a:t>
                      </a:r>
                      <a:endParaRPr lang="en-MY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 smtClean="0"/>
                        <a:t>Vendor</a:t>
                      </a:r>
                      <a:endParaRPr lang="en-MY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638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9552" y="260649"/>
            <a:ext cx="77724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MY" sz="12000" dirty="0"/>
          </a:p>
        </p:txBody>
      </p:sp>
      <p:pic>
        <p:nvPicPr>
          <p:cNvPr id="10" name="Picture 9" descr="C:\Users\fauzisukiman\Desktop\template pp USM\Line.jpg"/>
          <p:cNvPicPr>
            <a:picLocks noChangeAspect="1" noChangeArrowheads="1"/>
          </p:cNvPicPr>
          <p:nvPr/>
        </p:nvPicPr>
        <p:blipFill>
          <a:blip r:embed="rId3" cstate="print"/>
          <a:srcRect l="833" t="10988"/>
          <a:stretch>
            <a:fillRect/>
          </a:stretch>
        </p:blipFill>
        <p:spPr bwMode="auto">
          <a:xfrm>
            <a:off x="0" y="191492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331640" y="148570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000" dirty="0"/>
              <a:t>6-   Koha System Architecture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733256"/>
            <a:ext cx="1388777" cy="1041583"/>
          </a:xfrm>
          <a:prstGeom prst="rect">
            <a:avLst/>
          </a:prstGeom>
        </p:spPr>
      </p:pic>
      <p:pic>
        <p:nvPicPr>
          <p:cNvPr id="8" name="Picture 45" descr="databaseicon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1447800"/>
            <a:ext cx="1271588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5"/>
          <p:cNvSpPr>
            <a:spLocks noChangeArrowheads="1"/>
          </p:cNvSpPr>
          <p:nvPr/>
        </p:nvSpPr>
        <p:spPr bwMode="auto">
          <a:xfrm>
            <a:off x="2286000" y="1524000"/>
            <a:ext cx="4800600" cy="47625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3886200" y="1516063"/>
            <a:ext cx="1828800" cy="1570037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5181600" y="2697163"/>
            <a:ext cx="1828800" cy="1570037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4724400" y="4297363"/>
            <a:ext cx="1828800" cy="1570037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2819400" y="4259263"/>
            <a:ext cx="1828800" cy="1570037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038600" y="2123564"/>
            <a:ext cx="152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KOHA  ILS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257800" y="3344863"/>
            <a:ext cx="1676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DATABASE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876800" y="4927600"/>
            <a:ext cx="1524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WEB APP.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971800" y="4869160"/>
            <a:ext cx="152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LANGUAGE</a:t>
            </a:r>
          </a:p>
        </p:txBody>
      </p:sp>
      <p:sp>
        <p:nvSpPr>
          <p:cNvPr id="22" name="Line Callout 1 21"/>
          <p:cNvSpPr>
            <a:spLocks/>
          </p:cNvSpPr>
          <p:nvPr/>
        </p:nvSpPr>
        <p:spPr bwMode="auto">
          <a:xfrm>
            <a:off x="7250113" y="2819400"/>
            <a:ext cx="1817687" cy="381000"/>
          </a:xfrm>
          <a:prstGeom prst="borderCallout1">
            <a:avLst>
              <a:gd name="adj1" fmla="val 34537"/>
              <a:gd name="adj2" fmla="val -963"/>
              <a:gd name="adj3" fmla="val 75477"/>
              <a:gd name="adj4" fmla="val -19444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Calibri" pitchFamily="34" charset="0"/>
              </a:rPr>
              <a:t>MYSQL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3" name="Line Callout 1 22"/>
          <p:cNvSpPr>
            <a:spLocks/>
          </p:cNvSpPr>
          <p:nvPr/>
        </p:nvSpPr>
        <p:spPr bwMode="auto">
          <a:xfrm>
            <a:off x="6977881" y="4668161"/>
            <a:ext cx="2133600" cy="381000"/>
          </a:xfrm>
          <a:prstGeom prst="borderCallout1">
            <a:avLst>
              <a:gd name="adj1" fmla="val 34537"/>
              <a:gd name="adj2" fmla="val -963"/>
              <a:gd name="adj3" fmla="val 48360"/>
              <a:gd name="adj4" fmla="val -21387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Calibri" pitchFamily="34" charset="0"/>
              </a:rPr>
              <a:t>APACHE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4" name="TextBox 19"/>
          <p:cNvSpPr txBox="1">
            <a:spLocks noChangeArrowheads="1"/>
          </p:cNvSpPr>
          <p:nvPr/>
        </p:nvSpPr>
        <p:spPr bwMode="auto">
          <a:xfrm>
            <a:off x="6553200" y="6019800"/>
            <a:ext cx="220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PERL</a:t>
            </a:r>
          </a:p>
        </p:txBody>
      </p:sp>
      <p:cxnSp>
        <p:nvCxnSpPr>
          <p:cNvPr id="25" name="Elbow Connector 34"/>
          <p:cNvCxnSpPr>
            <a:cxnSpLocks noChangeShapeType="1"/>
          </p:cNvCxnSpPr>
          <p:nvPr/>
        </p:nvCxnSpPr>
        <p:spPr bwMode="auto">
          <a:xfrm rot="10800000" flipV="1">
            <a:off x="1219200" y="1827430"/>
            <a:ext cx="2819400" cy="1369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6" name="Elbow Connector 35"/>
          <p:cNvCxnSpPr>
            <a:cxnSpLocks noChangeShapeType="1"/>
            <a:stCxn id="13" idx="2"/>
          </p:cNvCxnSpPr>
          <p:nvPr/>
        </p:nvCxnSpPr>
        <p:spPr bwMode="auto">
          <a:xfrm rot="10800000">
            <a:off x="1219200" y="2247900"/>
            <a:ext cx="3962400" cy="1233488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7" name="Elbow Connector 37"/>
          <p:cNvCxnSpPr>
            <a:cxnSpLocks noChangeShapeType="1"/>
          </p:cNvCxnSpPr>
          <p:nvPr/>
        </p:nvCxnSpPr>
        <p:spPr bwMode="auto">
          <a:xfrm rot="10800000">
            <a:off x="1219200" y="2743200"/>
            <a:ext cx="4191000" cy="1447800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" name="Elbow Connector 37"/>
          <p:cNvCxnSpPr>
            <a:cxnSpLocks noChangeShapeType="1"/>
          </p:cNvCxnSpPr>
          <p:nvPr/>
        </p:nvCxnSpPr>
        <p:spPr bwMode="auto">
          <a:xfrm rot="10800000">
            <a:off x="1219200" y="3124201"/>
            <a:ext cx="1828800" cy="1353979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9" name="Line Callout 1 28"/>
          <p:cNvSpPr>
            <a:spLocks/>
          </p:cNvSpPr>
          <p:nvPr/>
        </p:nvSpPr>
        <p:spPr bwMode="auto">
          <a:xfrm>
            <a:off x="5334000" y="6144551"/>
            <a:ext cx="2133600" cy="381000"/>
          </a:xfrm>
          <a:prstGeom prst="borderCallout1">
            <a:avLst>
              <a:gd name="adj1" fmla="val 34537"/>
              <a:gd name="adj2" fmla="val -963"/>
              <a:gd name="adj3" fmla="val -132864"/>
              <a:gd name="adj4" fmla="val -46752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Calibri" pitchFamily="34" charset="0"/>
              </a:rPr>
              <a:t>PEARL</a:t>
            </a: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29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9552" y="260649"/>
            <a:ext cx="77724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MY" sz="12000" dirty="0"/>
          </a:p>
        </p:txBody>
      </p:sp>
      <p:pic>
        <p:nvPicPr>
          <p:cNvPr id="10" name="Picture 9" descr="C:\Users\fauzisukiman\Desktop\template pp USM\Line.jpg"/>
          <p:cNvPicPr>
            <a:picLocks noChangeAspect="1" noChangeArrowheads="1"/>
          </p:cNvPicPr>
          <p:nvPr/>
        </p:nvPicPr>
        <p:blipFill>
          <a:blip r:embed="rId3" cstate="print"/>
          <a:srcRect l="833" t="10988"/>
          <a:stretch>
            <a:fillRect/>
          </a:stretch>
        </p:blipFill>
        <p:spPr bwMode="auto">
          <a:xfrm>
            <a:off x="0" y="191492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331640" y="148570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000" dirty="0"/>
              <a:t>7-   Koha Modules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733256"/>
            <a:ext cx="1388777" cy="1041583"/>
          </a:xfrm>
          <a:prstGeom prst="rect">
            <a:avLst/>
          </a:prstGeom>
        </p:spPr>
      </p:pic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8024941"/>
              </p:ext>
            </p:extLst>
          </p:nvPr>
        </p:nvGraphicFramePr>
        <p:xfrm>
          <a:off x="-756592" y="692697"/>
          <a:ext cx="10513168" cy="6082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708920"/>
            <a:ext cx="3989677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5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