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3" r:id="rId5"/>
    <p:sldId id="264" r:id="rId6"/>
    <p:sldId id="262" r:id="rId7"/>
    <p:sldId id="259" r:id="rId8"/>
    <p:sldId id="261" r:id="rId9"/>
    <p:sldId id="260" r:id="rId10"/>
    <p:sldId id="258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99" r:id="rId22"/>
    <p:sldId id="298" r:id="rId23"/>
    <p:sldId id="297" r:id="rId24"/>
    <p:sldId id="296" r:id="rId25"/>
    <p:sldId id="295" r:id="rId26"/>
    <p:sldId id="294" r:id="rId27"/>
    <p:sldId id="293" r:id="rId28"/>
    <p:sldId id="292" r:id="rId29"/>
    <p:sldId id="291" r:id="rId30"/>
    <p:sldId id="290" r:id="rId31"/>
    <p:sldId id="289" r:id="rId32"/>
    <p:sldId id="288" r:id="rId33"/>
    <p:sldId id="287" r:id="rId34"/>
    <p:sldId id="286" r:id="rId35"/>
    <p:sldId id="285" r:id="rId36"/>
    <p:sldId id="284" r:id="rId37"/>
    <p:sldId id="283" r:id="rId38"/>
    <p:sldId id="282" r:id="rId39"/>
    <p:sldId id="281" r:id="rId40"/>
    <p:sldId id="280" r:id="rId41"/>
    <p:sldId id="279" r:id="rId42"/>
    <p:sldId id="278" r:id="rId43"/>
    <p:sldId id="267" r:id="rId44"/>
    <p:sldId id="266" r:id="rId45"/>
    <p:sldId id="302" r:id="rId46"/>
    <p:sldId id="326" r:id="rId47"/>
    <p:sldId id="303" r:id="rId48"/>
    <p:sldId id="304" r:id="rId49"/>
    <p:sldId id="305" r:id="rId50"/>
    <p:sldId id="301" r:id="rId51"/>
    <p:sldId id="300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8" r:id="rId68"/>
    <p:sldId id="327" r:id="rId69"/>
    <p:sldId id="324" r:id="rId70"/>
    <p:sldId id="321" r:id="rId71"/>
    <p:sldId id="322" r:id="rId72"/>
    <p:sldId id="323" r:id="rId73"/>
    <p:sldId id="325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C182-2671-4DEB-8169-8E9544DEE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97BD-3497-4271-9719-4140A1B44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68AF-85E2-4469-B3AB-D2426C14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E7A16-CC45-41B4-8967-30C0B992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E54D9-3A93-4AEB-A6B9-A1B628AC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4430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4DA1-DAE9-476D-B0F0-54AE0903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6B4FF-1AB5-4205-863F-6B62DFF7F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F3613-DCED-430F-B26F-D724777D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550FF-DB7F-46CD-9A1E-49FD430C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C6D22-2F7E-4F7C-BBFE-9F6BFB92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4947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301E29-FADD-48E8-8D03-3BDD1A15D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1421D-8DFF-4310-A7CB-3B3F3CAE7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7D40-8B37-4560-B548-489E512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D80D4-DAD2-4F29-893A-8A21D856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973E-DD1E-460E-A2D7-24AA9E2B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958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41BC-7BA9-4F18-88DC-3471F1EC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54C1A-4E46-4FB9-B05B-D5AE22A30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85F2-527D-4D97-BE54-ABD79DD8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90D84-71F9-4560-AB34-CD78CD65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659A4-8B44-4654-8D24-0D183EBD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1076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CD24-4C5D-444D-886E-46ABE822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A7E2C-C224-4408-8B84-79036CF26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8A8D-A895-41FA-A8E6-AF4BDB78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A469B-D55A-4F34-AC83-DACEA328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514CF-187D-4EB2-A9AA-A551B7CB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5418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D273-41F7-4301-AF35-D7363ADB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62B2-42A3-4C4A-B64A-EE5DCBFDF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44B0B-4413-461E-98D1-1D2E03ED8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03D4F-1836-4A4F-8FB5-41F440BE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73A68-40E5-456F-A983-D24CEDC7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1ED1A-4B19-43CA-8352-10B14C26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271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383E-26ED-442A-8939-D8C06E06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B693B-48EB-4327-93F7-F6535CE17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BA670-A820-4D83-BB6C-C867696EC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1D7AF-3D78-426B-9AB6-23428E101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D694F-8275-49C6-AD26-645A3AE4C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044DE-B860-4A78-9F3E-F092F947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0F2189-0084-4FC9-80B4-D53A7084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82860-DAE6-49BA-8FE6-88808FAD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249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49441-60F4-462F-8794-9A83F8F7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4D485-1598-4145-B476-C8D42D3F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F461-BBEC-4B08-BB16-77323F44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09B63-1F2E-4589-8249-9B0AFC2F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1390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9300E-81D9-4D34-9DFB-8F740BB3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B6742-55A0-4F9E-9D86-72B5F0906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5FBA2-0D64-4693-A277-B14AC69E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0126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6F2E-DB7F-4E3C-A5FE-3740FAFE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4100A-C7EC-4F53-9D0A-13DBF6E0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58C46-1756-44E1-850B-E02787532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A9539-25B2-4E6C-B92C-5C2F8D9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6546-B67A-4432-A3DF-A473AF4A9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50B91-8AEC-4F32-A769-BADB120C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825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37640-4AEB-48BD-B0F0-626976F9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6E452-2A3F-48F1-92D0-FA5838E5D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6E33D-BD79-48B6-B6B8-73978B60C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F802E-9B82-449F-801F-18FC64B2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156CA-96A1-4232-AB3E-6DBEC592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9B1F8-73A4-40EB-BB37-64B6A4CA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9172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2C99F8-0FC5-4DEC-B5D9-BD42A0A8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80BCB-F173-4576-A766-E26FBC82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5B26-C0B7-414A-9582-65CB012C3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5FBC8-D4B9-429B-9C74-2BDCED3F930D}" type="datetimeFigureOut">
              <a:rPr lang="en-MY" smtClean="0"/>
              <a:t>11/3/2021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3E1D9-B526-4DC5-A74E-C0C3B6433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ACB6E-550D-4AA2-ACC2-80FEACC14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E4E5-CB2A-4F15-BED9-D5B3D2413F7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960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AUgnbwIiGMe-zGfQL6Ipv-j8BKyQF9Bu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AUgnbwIiGMe-zGfQL6Ipv-j8BKyQF9Bu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8FDF6A9-7A91-4FFB-A707-853D16724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9FD410-C06B-468B-B7B9-19C082A29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1AE3DBEA-874C-48AD-893D-C4480895F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32AC4A0-EA7A-41F1-BDAB-269F38ACF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03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2CCBFAA-4590-497E-B966-0300DFE14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9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34FC1B-E695-4E27-8FD2-8BDD52FB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0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55E23FEB-AA43-48DB-8771-91FBD53F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01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E8690C5-C68B-4445-A05E-BA419E647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2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9826713-7D43-4CC9-A00E-2CD5CD909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0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1B4FD329-088E-483C-B21E-7FDD8AA3D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74DB82-C028-4C73-9DAA-6448A33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6DA3DBF-5448-4244-A3A3-384FAA5B3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43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4F0E26-5536-438C-82B3-A87DEECDF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3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B3084A3B-6155-4066-BEE7-B6C305E7C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9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26C7939-E659-4DFC-BA7A-E4FE5CFEC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0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AA316F2-53F6-4309-AD65-5E36411D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77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8A6D9BD-9A9B-439A-BFDC-EFCC5E27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1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AE045C7-084F-4A18-844B-1FC5D61ED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28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499FE4-DBB8-4F97-9725-3BD78893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26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C2E5969-4494-4768-8F10-60FA419C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83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058A5E-10F3-4F6B-ABDB-41B13B0B8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5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C85309-612A-4877-97AD-2ACB762DF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5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4122CDE9-747D-4C5D-9105-E85F1EDB5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5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A8B645BC-AEEB-4F05-9A00-97DB02DC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0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48A5882-0163-44F6-88DB-107F89026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0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54CD3806-A7A8-4575-A51E-025D71F8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B6D8E9B-60ED-4566-8193-1C168FCC5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0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630A5DC-0851-4FBA-8E85-10AB5F0DE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75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91F8581-8A32-496F-BD78-4F5DE0EFD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0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D06A406-FB55-49F1-A418-C07D581A2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41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CFA3A20-20B0-4B55-918E-4FCC08FAB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12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A803E3B-07B7-4CA4-9EE5-40605929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44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88DB78BE-A7DE-4BE0-8913-50A3DCB18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8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4180933-58A2-43B7-B478-6AE8EC44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" y="0"/>
            <a:ext cx="1215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74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D1E71E3-71AE-421A-A847-DE7CCF95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98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9550ADE-7662-4418-A5D0-3C3C01CB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1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13F9A4BB-53AF-488C-8D82-319AB8C78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5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2B7C-62E8-4FCD-A1E8-B46EDA61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351" y="207986"/>
            <a:ext cx="11554288" cy="637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62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77AFF6-E6A9-4CB5-A9A5-6127D38C3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0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EAD9751-F2E8-412B-8600-82DB9481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29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CE5690-1FF5-4D11-A41D-B1224F8D4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6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990E6-8056-4438-802F-28390F112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2" descr="Red video play icon - Free red video icons">
            <a:hlinkClick r:id="rId3"/>
            <a:extLst>
              <a:ext uri="{FF2B5EF4-FFF2-40B4-BE49-F238E27FC236}">
                <a16:creationId xmlns:a16="http://schemas.microsoft.com/office/drawing/2014/main" id="{48A76923-D470-474E-9C60-109BDC72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76" y="5396884"/>
            <a:ext cx="586248" cy="58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20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2BA6EC8-15D0-4778-A5B7-7BBA6E91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12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229688C-D690-4DF4-B94B-A0943B3C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B55736AB-C2CC-45FF-B892-0114D82A2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3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CD5EB528-9198-4691-A09D-56D6D2A60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6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970EC1-0BB4-410D-AF85-2B4D56304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9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087C6DF6-6482-4791-9C6E-3AE28FEC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8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36E8043-AF8A-423E-993B-B1188690A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5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7375FE2-24C5-4170-B356-E9CBF5317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9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A9C1DB1-D9BF-4502-BE86-FCFC267E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31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31FCE51F-5DE6-4801-9188-5147B52D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84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31B92A1-E3CF-4E4B-9578-DA595209B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344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102FD4A0-4B13-44DF-8EE3-EC4B513F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65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8C4E7D9-760C-4D51-8549-EC66EF8F1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93AB4DAE-5FC8-4A6D-9C9F-9A04C96D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50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, calendar&#10;&#10;Description automatically generated">
            <a:extLst>
              <a:ext uri="{FF2B5EF4-FFF2-40B4-BE49-F238E27FC236}">
                <a16:creationId xmlns:a16="http://schemas.microsoft.com/office/drawing/2014/main" id="{CF0E7647-66B4-4E71-8A56-1FF5FF76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44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A6F16A-6A05-4528-8C34-6D60B21C6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2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8D1A3A7-6451-4982-866D-2C1D691E3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7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7DDBB1-C341-4210-8DAE-734213677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9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able&#10;&#10;Description automatically generated">
            <a:extLst>
              <a:ext uri="{FF2B5EF4-FFF2-40B4-BE49-F238E27FC236}">
                <a16:creationId xmlns:a16="http://schemas.microsoft.com/office/drawing/2014/main" id="{8CB56A09-12C2-4078-986F-04885B136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33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310FD7-6360-4AEE-8D84-1F5046B96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3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B86DF6-AC67-4101-B80D-D3B465CA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81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DC3925C-F801-4E47-A7B6-8F3858D95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65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EBC0EC-AD2F-4969-8624-5E8CC5E3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0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8D3843-797D-40A2-9447-208BA0D1A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Red video play icon - Free red video icons">
            <a:hlinkClick r:id="rId3"/>
            <a:extLst>
              <a:ext uri="{FF2B5EF4-FFF2-40B4-BE49-F238E27FC236}">
                <a16:creationId xmlns:a16="http://schemas.microsoft.com/office/drawing/2014/main" id="{1A003DD4-B649-41D8-BE32-69BA491CD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76" y="5379866"/>
            <a:ext cx="683165" cy="6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4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C0C74FBD-AAE5-4BDA-AB34-67A8C5E95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990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F267911-F588-45B8-9643-33885E1E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235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885138-BED2-4CAB-B91E-0BDA45632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25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FAA8849-601E-46F1-83FE-0E8DB82C0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629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8291344-7337-4C7C-B713-A26CC3936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7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FAFD8D-C56E-4EAE-A4E1-8890ACF80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5871660-A4FC-4320-8543-CE655E214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1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0</Words>
  <Application>Microsoft Office PowerPoint</Application>
  <PresentationFormat>Widescreen</PresentationFormat>
  <Paragraphs>0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PSAS LAB2</dc:creator>
  <cp:lastModifiedBy>PSAS LAB2</cp:lastModifiedBy>
  <cp:revision>20</cp:revision>
  <dcterms:created xsi:type="dcterms:W3CDTF">2021-03-10T19:34:08Z</dcterms:created>
  <dcterms:modified xsi:type="dcterms:W3CDTF">2021-03-11T14:58:32Z</dcterms:modified>
</cp:coreProperties>
</file>